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Default Extension="rels" ContentType="application/vnd.openxmlformats-package.relationships+xml"/>
  <Default Extension="xml" ContentType="application/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diagrams/layout6.xml" ContentType="application/vnd.openxmlformats-officedocument.drawingml.diagramLayout+xml"/>
  <Override PartName="/ppt/diagrams/data9.xml" ContentType="application/vnd.openxmlformats-officedocument.drawingml.diagramData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09" autoAdjust="0"/>
  </p:normalViewPr>
  <p:slideViewPr>
    <p:cSldViewPr>
      <p:cViewPr>
        <p:scale>
          <a:sx n="60" d="100"/>
          <a:sy n="60" d="100"/>
        </p:scale>
        <p:origin x="-1456" y="-4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599C7C-7F8A-423E-8143-961407FF1E08}" type="doc">
      <dgm:prSet loTypeId="urn:microsoft.com/office/officeart/2005/8/layout/hChevron3" loCatId="process" qsTypeId="urn:microsoft.com/office/officeart/2005/8/quickstyle/simple1" qsCatId="simple" csTypeId="urn:microsoft.com/office/officeart/2005/8/colors/colorful5" csCatId="colorful" phldr="1"/>
      <dgm:spPr/>
    </dgm:pt>
    <dgm:pt modelId="{B0F99A95-FFDD-41AB-A248-8CB14EC92B0E}">
      <dgm:prSet phldrT="[Text]" custT="1"/>
      <dgm:spPr>
        <a:effectLst>
          <a:innerShdw blurRad="63500" dist="50800" dir="16200000">
            <a:prstClr val="black">
              <a:alpha val="50000"/>
            </a:prstClr>
          </a:innerShdw>
        </a:effectLst>
        <a:scene3d>
          <a:camera prst="perspectiveBelow" fov="1200000">
            <a:rot lat="0" lon="0" rev="0"/>
          </a:camera>
          <a:lightRig rig="threePt" dir="t"/>
        </a:scene3d>
      </dgm:spPr>
      <dgm:t>
        <a:bodyPr/>
        <a:lstStyle/>
        <a:p>
          <a:r>
            <a:rPr lang="en-US" sz="1000" dirty="0" smtClean="0"/>
            <a:t>Problem Statement</a:t>
          </a:r>
          <a:endParaRPr lang="en-US" sz="1000" dirty="0"/>
        </a:p>
      </dgm:t>
    </dgm:pt>
    <dgm:pt modelId="{E44C0BE8-7816-4C5A-8B49-9ABA5FC8616E}" type="parTrans" cxnId="{83677834-3A84-47C7-A60B-FAA524D2481D}">
      <dgm:prSet/>
      <dgm:spPr/>
      <dgm:t>
        <a:bodyPr/>
        <a:lstStyle/>
        <a:p>
          <a:endParaRPr lang="en-US"/>
        </a:p>
      </dgm:t>
    </dgm:pt>
    <dgm:pt modelId="{15CD5D2C-EE38-4537-B92A-30C3E84E76E0}" type="sibTrans" cxnId="{83677834-3A84-47C7-A60B-FAA524D2481D}">
      <dgm:prSet/>
      <dgm:spPr/>
      <dgm:t>
        <a:bodyPr/>
        <a:lstStyle/>
        <a:p>
          <a:endParaRPr lang="en-US"/>
        </a:p>
      </dgm:t>
    </dgm:pt>
    <dgm:pt modelId="{BB05F681-4726-4964-A8C7-E191DFC6B2AC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Hypothesis Generation</a:t>
          </a:r>
          <a:endParaRPr lang="en-US" sz="1000" dirty="0"/>
        </a:p>
      </dgm:t>
    </dgm:pt>
    <dgm:pt modelId="{F0C29C2F-ADA2-41EC-8790-32122DF5FF80}" type="parTrans" cxnId="{DC94599C-0E1D-4BA7-A0EE-7A8F73A6B61F}">
      <dgm:prSet/>
      <dgm:spPr/>
      <dgm:t>
        <a:bodyPr/>
        <a:lstStyle/>
        <a:p>
          <a:endParaRPr lang="en-US"/>
        </a:p>
      </dgm:t>
    </dgm:pt>
    <dgm:pt modelId="{200A7C25-16C6-4690-825D-0AB03CF6787F}" type="sibTrans" cxnId="{DC94599C-0E1D-4BA7-A0EE-7A8F73A6B61F}">
      <dgm:prSet/>
      <dgm:spPr/>
      <dgm:t>
        <a:bodyPr/>
        <a:lstStyle/>
        <a:p>
          <a:endParaRPr lang="en-US"/>
        </a:p>
      </dgm:t>
    </dgm:pt>
    <dgm:pt modelId="{B907E61D-B19E-48FD-A099-5AEE57DD276D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Hypothesis Validation</a:t>
          </a:r>
          <a:endParaRPr lang="en-US" sz="1000" dirty="0"/>
        </a:p>
      </dgm:t>
    </dgm:pt>
    <dgm:pt modelId="{23543F48-E9E9-4307-BF0D-59B21F82AB15}" type="parTrans" cxnId="{11EC8D1A-3F20-4693-B458-C722C8C5C44E}">
      <dgm:prSet/>
      <dgm:spPr/>
      <dgm:t>
        <a:bodyPr/>
        <a:lstStyle/>
        <a:p>
          <a:endParaRPr lang="en-US"/>
        </a:p>
      </dgm:t>
    </dgm:pt>
    <dgm:pt modelId="{24294572-0BFB-43A5-BB4A-35F121E4593C}" type="sibTrans" cxnId="{11EC8D1A-3F20-4693-B458-C722C8C5C44E}">
      <dgm:prSet/>
      <dgm:spPr/>
      <dgm:t>
        <a:bodyPr/>
        <a:lstStyle/>
        <a:p>
          <a:endParaRPr lang="en-US"/>
        </a:p>
      </dgm:t>
    </dgm:pt>
    <dgm:pt modelId="{68724D75-1E4E-4E55-B6BC-DA3B8C0BE975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Exploratory Data Analysis</a:t>
          </a:r>
          <a:endParaRPr lang="en-US" sz="1000" dirty="0"/>
        </a:p>
      </dgm:t>
    </dgm:pt>
    <dgm:pt modelId="{C9769000-5EE3-4C08-8CCC-FCFBF1FE77C8}" type="parTrans" cxnId="{657CFB69-DEC5-4E27-806B-1B1A846ED2B4}">
      <dgm:prSet/>
      <dgm:spPr/>
      <dgm:t>
        <a:bodyPr/>
        <a:lstStyle/>
        <a:p>
          <a:endParaRPr lang="en-US"/>
        </a:p>
      </dgm:t>
    </dgm:pt>
    <dgm:pt modelId="{72753294-9DD2-4A74-9FF1-9F347DFA9BDB}" type="sibTrans" cxnId="{657CFB69-DEC5-4E27-806B-1B1A846ED2B4}">
      <dgm:prSet/>
      <dgm:spPr/>
      <dgm:t>
        <a:bodyPr/>
        <a:lstStyle/>
        <a:p>
          <a:endParaRPr lang="en-US"/>
        </a:p>
      </dgm:t>
    </dgm:pt>
    <dgm:pt modelId="{5CBD65D0-E599-4DBD-8349-B56644312EFF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Data Preprocessing</a:t>
          </a:r>
          <a:endParaRPr lang="en-US" sz="1000" dirty="0"/>
        </a:p>
      </dgm:t>
    </dgm:pt>
    <dgm:pt modelId="{BDFE65AB-03F2-4D7E-B965-3BD171555980}" type="parTrans" cxnId="{A5D1E0AE-0ABE-4A9B-BDE9-2EFA1F42F395}">
      <dgm:prSet/>
      <dgm:spPr/>
      <dgm:t>
        <a:bodyPr/>
        <a:lstStyle/>
        <a:p>
          <a:endParaRPr lang="en-US"/>
        </a:p>
      </dgm:t>
    </dgm:pt>
    <dgm:pt modelId="{67537886-1D4E-43F3-B609-DF6AD2650ABB}" type="sibTrans" cxnId="{A5D1E0AE-0ABE-4A9B-BDE9-2EFA1F42F395}">
      <dgm:prSet/>
      <dgm:spPr/>
      <dgm:t>
        <a:bodyPr/>
        <a:lstStyle/>
        <a:p>
          <a:endParaRPr lang="en-US"/>
        </a:p>
      </dgm:t>
    </dgm:pt>
    <dgm:pt modelId="{DA299A3D-EA38-43C1-9613-F5B5D7E8A62B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Feature Engineering</a:t>
          </a:r>
          <a:endParaRPr lang="en-US" sz="1000" dirty="0"/>
        </a:p>
      </dgm:t>
    </dgm:pt>
    <dgm:pt modelId="{0AD1EB92-F4FE-4626-800B-5CE3E79F2D6A}" type="parTrans" cxnId="{10A3DE0D-6076-4030-8156-223790013EE2}">
      <dgm:prSet/>
      <dgm:spPr/>
      <dgm:t>
        <a:bodyPr/>
        <a:lstStyle/>
        <a:p>
          <a:endParaRPr lang="en-US"/>
        </a:p>
      </dgm:t>
    </dgm:pt>
    <dgm:pt modelId="{FDD3E590-0670-4F69-9340-7A0B2F6CDAE2}" type="sibTrans" cxnId="{10A3DE0D-6076-4030-8156-223790013EE2}">
      <dgm:prSet/>
      <dgm:spPr/>
      <dgm:t>
        <a:bodyPr/>
        <a:lstStyle/>
        <a:p>
          <a:endParaRPr lang="en-US"/>
        </a:p>
      </dgm:t>
    </dgm:pt>
    <dgm:pt modelId="{860AE604-C900-4836-BACF-FFE437855708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Building </a:t>
          </a:r>
          <a:endParaRPr lang="en-US" sz="1000" dirty="0"/>
        </a:p>
      </dgm:t>
    </dgm:pt>
    <dgm:pt modelId="{05E7F4EE-5FD8-412A-AD8D-46765B6E10CB}" type="parTrans" cxnId="{CC20CACB-25C7-4C3B-A781-D537BF9628D9}">
      <dgm:prSet/>
      <dgm:spPr/>
      <dgm:t>
        <a:bodyPr/>
        <a:lstStyle/>
        <a:p>
          <a:endParaRPr lang="en-US"/>
        </a:p>
      </dgm:t>
    </dgm:pt>
    <dgm:pt modelId="{F2B4516A-1035-4CA2-90F4-7EF2A36816DA}" type="sibTrans" cxnId="{CC20CACB-25C7-4C3B-A781-D537BF9628D9}">
      <dgm:prSet/>
      <dgm:spPr/>
      <dgm:t>
        <a:bodyPr/>
        <a:lstStyle/>
        <a:p>
          <a:endParaRPr lang="en-US"/>
        </a:p>
      </dgm:t>
    </dgm:pt>
    <dgm:pt modelId="{08B44C91-4A99-4B1D-B59E-C27436442111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Performance</a:t>
          </a:r>
          <a:endParaRPr lang="en-US" sz="1000" dirty="0"/>
        </a:p>
      </dgm:t>
    </dgm:pt>
    <dgm:pt modelId="{52D4272E-25A1-4ED3-9AF0-963410254325}" type="parTrans" cxnId="{448E7F3E-DE26-41E8-A5B4-D693A56593E5}">
      <dgm:prSet/>
      <dgm:spPr/>
      <dgm:t>
        <a:bodyPr/>
        <a:lstStyle/>
        <a:p>
          <a:endParaRPr lang="en-US"/>
        </a:p>
      </dgm:t>
    </dgm:pt>
    <dgm:pt modelId="{EF39E99E-BA4E-47E9-B47A-F2858BF0E9EF}" type="sibTrans" cxnId="{448E7F3E-DE26-41E8-A5B4-D693A56593E5}">
      <dgm:prSet/>
      <dgm:spPr/>
      <dgm:t>
        <a:bodyPr/>
        <a:lstStyle/>
        <a:p>
          <a:endParaRPr lang="en-US"/>
        </a:p>
      </dgm:t>
    </dgm:pt>
    <dgm:pt modelId="{B636BA36-9958-49BE-B337-C7FA43A59924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Data Problem</a:t>
          </a:r>
          <a:endParaRPr lang="en-US" sz="1000" dirty="0"/>
        </a:p>
      </dgm:t>
    </dgm:pt>
    <dgm:pt modelId="{AE04EC96-926D-458F-9EAD-B1F0F2BCBA5A}" type="parTrans" cxnId="{2496A3FB-864F-419F-850B-1CFFCA09E2FF}">
      <dgm:prSet/>
      <dgm:spPr/>
      <dgm:t>
        <a:bodyPr/>
        <a:lstStyle/>
        <a:p>
          <a:endParaRPr lang="en-US"/>
        </a:p>
      </dgm:t>
    </dgm:pt>
    <dgm:pt modelId="{C2962787-D3C7-4995-BB82-073034558E9B}" type="sibTrans" cxnId="{2496A3FB-864F-419F-850B-1CFFCA09E2FF}">
      <dgm:prSet/>
      <dgm:spPr/>
      <dgm:t>
        <a:bodyPr/>
        <a:lstStyle/>
        <a:p>
          <a:endParaRPr lang="en-US"/>
        </a:p>
      </dgm:t>
    </dgm:pt>
    <dgm:pt modelId="{69459DE5-1DF1-4CDD-B3FA-E78B55A65068}" type="pres">
      <dgm:prSet presAssocID="{20599C7C-7F8A-423E-8143-961407FF1E08}" presName="Name0" presStyleCnt="0">
        <dgm:presLayoutVars>
          <dgm:dir/>
          <dgm:resizeHandles val="exact"/>
        </dgm:presLayoutVars>
      </dgm:prSet>
      <dgm:spPr/>
    </dgm:pt>
    <dgm:pt modelId="{E793EEC8-8D33-4F8E-B625-F9B4E1C60A4F}" type="pres">
      <dgm:prSet presAssocID="{B0F99A95-FFDD-41AB-A248-8CB14EC92B0E}" presName="parTxOnly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A4F75B-A1BD-46A9-9C19-7FF5FB677CD3}" type="pres">
      <dgm:prSet presAssocID="{15CD5D2C-EE38-4537-B92A-30C3E84E76E0}" presName="parSpace" presStyleCnt="0"/>
      <dgm:spPr/>
    </dgm:pt>
    <dgm:pt modelId="{8B839C82-81C8-4ED1-8ACB-CE69270BD245}" type="pres">
      <dgm:prSet presAssocID="{BB05F681-4726-4964-A8C7-E191DFC6B2AC}" presName="parTxOnly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739D92-BE9D-442C-AF71-62264B4DEC89}" type="pres">
      <dgm:prSet presAssocID="{200A7C25-16C6-4690-825D-0AB03CF6787F}" presName="parSpace" presStyleCnt="0"/>
      <dgm:spPr/>
    </dgm:pt>
    <dgm:pt modelId="{B7F5908F-3CF4-41C1-B09A-CD58C3144F77}" type="pres">
      <dgm:prSet presAssocID="{B907E61D-B19E-48FD-A099-5AEE57DD276D}" presName="parTxOnly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9EAC08-7B49-45BC-9B42-A64D17C29375}" type="pres">
      <dgm:prSet presAssocID="{24294572-0BFB-43A5-BB4A-35F121E4593C}" presName="parSpace" presStyleCnt="0"/>
      <dgm:spPr/>
    </dgm:pt>
    <dgm:pt modelId="{2C0E2CD6-6EE9-4700-9CE6-1FE2D7378B77}" type="pres">
      <dgm:prSet presAssocID="{B636BA36-9958-49BE-B337-C7FA43A59924}" presName="parTxOnly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23F7B1-7B74-41BA-BED8-C79814CCB5AC}" type="pres">
      <dgm:prSet presAssocID="{C2962787-D3C7-4995-BB82-073034558E9B}" presName="parSpace" presStyleCnt="0"/>
      <dgm:spPr/>
    </dgm:pt>
    <dgm:pt modelId="{DD90E140-E3A6-4D01-AB4A-FFF96A688356}" type="pres">
      <dgm:prSet presAssocID="{68724D75-1E4E-4E55-B6BC-DA3B8C0BE975}" presName="parTxOnly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6AD62-64A0-40A9-83DC-44809F4F870C}" type="pres">
      <dgm:prSet presAssocID="{72753294-9DD2-4A74-9FF1-9F347DFA9BDB}" presName="parSpace" presStyleCnt="0"/>
      <dgm:spPr/>
    </dgm:pt>
    <dgm:pt modelId="{BA97140D-AA53-44E2-804B-FC2E0588DA02}" type="pres">
      <dgm:prSet presAssocID="{5CBD65D0-E599-4DBD-8349-B56644312EFF}" presName="parTxOnly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CF1D23-52B7-44A3-A125-93FF41E63CBD}" type="pres">
      <dgm:prSet presAssocID="{67537886-1D4E-43F3-B609-DF6AD2650ABB}" presName="parSpace" presStyleCnt="0"/>
      <dgm:spPr/>
    </dgm:pt>
    <dgm:pt modelId="{16ABD2BF-81BC-42E7-8118-AAC9E62125DB}" type="pres">
      <dgm:prSet presAssocID="{DA299A3D-EA38-43C1-9613-F5B5D7E8A62B}" presName="parTxOnly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069AFB-D09F-42D9-8A43-02925F1ACDA8}" type="pres">
      <dgm:prSet presAssocID="{FDD3E590-0670-4F69-9340-7A0B2F6CDAE2}" presName="parSpace" presStyleCnt="0"/>
      <dgm:spPr/>
    </dgm:pt>
    <dgm:pt modelId="{B3FC6294-F969-4A66-B505-6B8A25027CBD}" type="pres">
      <dgm:prSet presAssocID="{860AE604-C900-4836-BACF-FFE437855708}" presName="parTxOnly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3DA77-47F7-4257-A36A-C26CF9E72095}" type="pres">
      <dgm:prSet presAssocID="{F2B4516A-1035-4CA2-90F4-7EF2A36816DA}" presName="parSpace" presStyleCnt="0"/>
      <dgm:spPr/>
    </dgm:pt>
    <dgm:pt modelId="{26FB8468-F79B-4221-AFF1-3C1B1959654C}" type="pres">
      <dgm:prSet presAssocID="{08B44C91-4A99-4B1D-B59E-C27436442111}" presName="parTxOnly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5D1E0AE-0ABE-4A9B-BDE9-2EFA1F42F395}" srcId="{20599C7C-7F8A-423E-8143-961407FF1E08}" destId="{5CBD65D0-E599-4DBD-8349-B56644312EFF}" srcOrd="5" destOrd="0" parTransId="{BDFE65AB-03F2-4D7E-B965-3BD171555980}" sibTransId="{67537886-1D4E-43F3-B609-DF6AD2650ABB}"/>
    <dgm:cxn modelId="{AF3B683D-5E28-4789-909A-3281477A9C43}" type="presOf" srcId="{B0F99A95-FFDD-41AB-A248-8CB14EC92B0E}" destId="{E793EEC8-8D33-4F8E-B625-F9B4E1C60A4F}" srcOrd="0" destOrd="0" presId="urn:microsoft.com/office/officeart/2005/8/layout/hChevron3"/>
    <dgm:cxn modelId="{A548518A-1D1E-488E-8667-CB7A32D1B75D}" type="presOf" srcId="{08B44C91-4A99-4B1D-B59E-C27436442111}" destId="{26FB8468-F79B-4221-AFF1-3C1B1959654C}" srcOrd="0" destOrd="0" presId="urn:microsoft.com/office/officeart/2005/8/layout/hChevron3"/>
    <dgm:cxn modelId="{934824DD-1E99-4B5A-B989-5C49D8DF0E9C}" type="presOf" srcId="{B636BA36-9958-49BE-B337-C7FA43A59924}" destId="{2C0E2CD6-6EE9-4700-9CE6-1FE2D7378B77}" srcOrd="0" destOrd="0" presId="urn:microsoft.com/office/officeart/2005/8/layout/hChevron3"/>
    <dgm:cxn modelId="{1AEB92FF-0B8F-4D4F-8908-5D2D1153C168}" type="presOf" srcId="{DA299A3D-EA38-43C1-9613-F5B5D7E8A62B}" destId="{16ABD2BF-81BC-42E7-8118-AAC9E62125DB}" srcOrd="0" destOrd="0" presId="urn:microsoft.com/office/officeart/2005/8/layout/hChevron3"/>
    <dgm:cxn modelId="{26CB4CC2-048E-454B-A64F-7C3680629D94}" type="presOf" srcId="{68724D75-1E4E-4E55-B6BC-DA3B8C0BE975}" destId="{DD90E140-E3A6-4D01-AB4A-FFF96A688356}" srcOrd="0" destOrd="0" presId="urn:microsoft.com/office/officeart/2005/8/layout/hChevron3"/>
    <dgm:cxn modelId="{10A3DE0D-6076-4030-8156-223790013EE2}" srcId="{20599C7C-7F8A-423E-8143-961407FF1E08}" destId="{DA299A3D-EA38-43C1-9613-F5B5D7E8A62B}" srcOrd="6" destOrd="0" parTransId="{0AD1EB92-F4FE-4626-800B-5CE3E79F2D6A}" sibTransId="{FDD3E590-0670-4F69-9340-7A0B2F6CDAE2}"/>
    <dgm:cxn modelId="{11EC8D1A-3F20-4693-B458-C722C8C5C44E}" srcId="{20599C7C-7F8A-423E-8143-961407FF1E08}" destId="{B907E61D-B19E-48FD-A099-5AEE57DD276D}" srcOrd="2" destOrd="0" parTransId="{23543F48-E9E9-4307-BF0D-59B21F82AB15}" sibTransId="{24294572-0BFB-43A5-BB4A-35F121E4593C}"/>
    <dgm:cxn modelId="{DC94599C-0E1D-4BA7-A0EE-7A8F73A6B61F}" srcId="{20599C7C-7F8A-423E-8143-961407FF1E08}" destId="{BB05F681-4726-4964-A8C7-E191DFC6B2AC}" srcOrd="1" destOrd="0" parTransId="{F0C29C2F-ADA2-41EC-8790-32122DF5FF80}" sibTransId="{200A7C25-16C6-4690-825D-0AB03CF6787F}"/>
    <dgm:cxn modelId="{448E7F3E-DE26-41E8-A5B4-D693A56593E5}" srcId="{20599C7C-7F8A-423E-8143-961407FF1E08}" destId="{08B44C91-4A99-4B1D-B59E-C27436442111}" srcOrd="8" destOrd="0" parTransId="{52D4272E-25A1-4ED3-9AF0-963410254325}" sibTransId="{EF39E99E-BA4E-47E9-B47A-F2858BF0E9EF}"/>
    <dgm:cxn modelId="{E7C6C160-561F-444E-9C9C-197CE6AEA374}" type="presOf" srcId="{860AE604-C900-4836-BACF-FFE437855708}" destId="{B3FC6294-F969-4A66-B505-6B8A25027CBD}" srcOrd="0" destOrd="0" presId="urn:microsoft.com/office/officeart/2005/8/layout/hChevron3"/>
    <dgm:cxn modelId="{BEB827A7-3EAA-46AF-BB0C-A9C321496666}" type="presOf" srcId="{B907E61D-B19E-48FD-A099-5AEE57DD276D}" destId="{B7F5908F-3CF4-41C1-B09A-CD58C3144F77}" srcOrd="0" destOrd="0" presId="urn:microsoft.com/office/officeart/2005/8/layout/hChevron3"/>
    <dgm:cxn modelId="{131CD525-B150-4580-8789-3A76FFBDC1C9}" type="presOf" srcId="{20599C7C-7F8A-423E-8143-961407FF1E08}" destId="{69459DE5-1DF1-4CDD-B3FA-E78B55A65068}" srcOrd="0" destOrd="0" presId="urn:microsoft.com/office/officeart/2005/8/layout/hChevron3"/>
    <dgm:cxn modelId="{657CFB69-DEC5-4E27-806B-1B1A846ED2B4}" srcId="{20599C7C-7F8A-423E-8143-961407FF1E08}" destId="{68724D75-1E4E-4E55-B6BC-DA3B8C0BE975}" srcOrd="4" destOrd="0" parTransId="{C9769000-5EE3-4C08-8CCC-FCFBF1FE77C8}" sibTransId="{72753294-9DD2-4A74-9FF1-9F347DFA9BDB}"/>
    <dgm:cxn modelId="{315C86BA-E343-4AD9-B67C-B05F54B61DEC}" type="presOf" srcId="{5CBD65D0-E599-4DBD-8349-B56644312EFF}" destId="{BA97140D-AA53-44E2-804B-FC2E0588DA02}" srcOrd="0" destOrd="0" presId="urn:microsoft.com/office/officeart/2005/8/layout/hChevron3"/>
    <dgm:cxn modelId="{563812AC-788E-49F3-BE1E-7AD14BF05295}" type="presOf" srcId="{BB05F681-4726-4964-A8C7-E191DFC6B2AC}" destId="{8B839C82-81C8-4ED1-8ACB-CE69270BD245}" srcOrd="0" destOrd="0" presId="urn:microsoft.com/office/officeart/2005/8/layout/hChevron3"/>
    <dgm:cxn modelId="{2496A3FB-864F-419F-850B-1CFFCA09E2FF}" srcId="{20599C7C-7F8A-423E-8143-961407FF1E08}" destId="{B636BA36-9958-49BE-B337-C7FA43A59924}" srcOrd="3" destOrd="0" parTransId="{AE04EC96-926D-458F-9EAD-B1F0F2BCBA5A}" sibTransId="{C2962787-D3C7-4995-BB82-073034558E9B}"/>
    <dgm:cxn modelId="{83677834-3A84-47C7-A60B-FAA524D2481D}" srcId="{20599C7C-7F8A-423E-8143-961407FF1E08}" destId="{B0F99A95-FFDD-41AB-A248-8CB14EC92B0E}" srcOrd="0" destOrd="0" parTransId="{E44C0BE8-7816-4C5A-8B49-9ABA5FC8616E}" sibTransId="{15CD5D2C-EE38-4537-B92A-30C3E84E76E0}"/>
    <dgm:cxn modelId="{CC20CACB-25C7-4C3B-A781-D537BF9628D9}" srcId="{20599C7C-7F8A-423E-8143-961407FF1E08}" destId="{860AE604-C900-4836-BACF-FFE437855708}" srcOrd="7" destOrd="0" parTransId="{05E7F4EE-5FD8-412A-AD8D-46765B6E10CB}" sibTransId="{F2B4516A-1035-4CA2-90F4-7EF2A36816DA}"/>
    <dgm:cxn modelId="{E2123802-EB22-44ED-A26B-D058F9D040D1}" type="presParOf" srcId="{69459DE5-1DF1-4CDD-B3FA-E78B55A65068}" destId="{E793EEC8-8D33-4F8E-B625-F9B4E1C60A4F}" srcOrd="0" destOrd="0" presId="urn:microsoft.com/office/officeart/2005/8/layout/hChevron3"/>
    <dgm:cxn modelId="{584AC8FF-73AC-4B5A-8BA0-20211850657A}" type="presParOf" srcId="{69459DE5-1DF1-4CDD-B3FA-E78B55A65068}" destId="{B7A4F75B-A1BD-46A9-9C19-7FF5FB677CD3}" srcOrd="1" destOrd="0" presId="urn:microsoft.com/office/officeart/2005/8/layout/hChevron3"/>
    <dgm:cxn modelId="{0105B584-4244-4A22-A145-42F0CA7F1CD0}" type="presParOf" srcId="{69459DE5-1DF1-4CDD-B3FA-E78B55A65068}" destId="{8B839C82-81C8-4ED1-8ACB-CE69270BD245}" srcOrd="2" destOrd="0" presId="urn:microsoft.com/office/officeart/2005/8/layout/hChevron3"/>
    <dgm:cxn modelId="{7957581F-ADC2-4379-BFB3-42AEFC6D9FAA}" type="presParOf" srcId="{69459DE5-1DF1-4CDD-B3FA-E78B55A65068}" destId="{94739D92-BE9D-442C-AF71-62264B4DEC89}" srcOrd="3" destOrd="0" presId="urn:microsoft.com/office/officeart/2005/8/layout/hChevron3"/>
    <dgm:cxn modelId="{6908FA39-BC3E-4766-B4F3-12D897D1EF59}" type="presParOf" srcId="{69459DE5-1DF1-4CDD-B3FA-E78B55A65068}" destId="{B7F5908F-3CF4-41C1-B09A-CD58C3144F77}" srcOrd="4" destOrd="0" presId="urn:microsoft.com/office/officeart/2005/8/layout/hChevron3"/>
    <dgm:cxn modelId="{B293D913-F541-4763-A8AD-658B160BB92C}" type="presParOf" srcId="{69459DE5-1DF1-4CDD-B3FA-E78B55A65068}" destId="{709EAC08-7B49-45BC-9B42-A64D17C29375}" srcOrd="5" destOrd="0" presId="urn:microsoft.com/office/officeart/2005/8/layout/hChevron3"/>
    <dgm:cxn modelId="{2C8C6527-57BF-4918-B409-19D09D042AC1}" type="presParOf" srcId="{69459DE5-1DF1-4CDD-B3FA-E78B55A65068}" destId="{2C0E2CD6-6EE9-4700-9CE6-1FE2D7378B77}" srcOrd="6" destOrd="0" presId="urn:microsoft.com/office/officeart/2005/8/layout/hChevron3"/>
    <dgm:cxn modelId="{147FFFAC-0736-4889-B05F-13EBAFA4EFB2}" type="presParOf" srcId="{69459DE5-1DF1-4CDD-B3FA-E78B55A65068}" destId="{6E23F7B1-7B74-41BA-BED8-C79814CCB5AC}" srcOrd="7" destOrd="0" presId="urn:microsoft.com/office/officeart/2005/8/layout/hChevron3"/>
    <dgm:cxn modelId="{F746DA0B-2101-4CDA-A1E7-3934169D381B}" type="presParOf" srcId="{69459DE5-1DF1-4CDD-B3FA-E78B55A65068}" destId="{DD90E140-E3A6-4D01-AB4A-FFF96A688356}" srcOrd="8" destOrd="0" presId="urn:microsoft.com/office/officeart/2005/8/layout/hChevron3"/>
    <dgm:cxn modelId="{06F99B37-9397-459B-9CEE-7E67992A9206}" type="presParOf" srcId="{69459DE5-1DF1-4CDD-B3FA-E78B55A65068}" destId="{03C6AD62-64A0-40A9-83DC-44809F4F870C}" srcOrd="9" destOrd="0" presId="urn:microsoft.com/office/officeart/2005/8/layout/hChevron3"/>
    <dgm:cxn modelId="{C557659B-7310-4736-A280-2CD302F49B7C}" type="presParOf" srcId="{69459DE5-1DF1-4CDD-B3FA-E78B55A65068}" destId="{BA97140D-AA53-44E2-804B-FC2E0588DA02}" srcOrd="10" destOrd="0" presId="urn:microsoft.com/office/officeart/2005/8/layout/hChevron3"/>
    <dgm:cxn modelId="{ECE34C9A-593D-40BF-94F0-1D40F8654A25}" type="presParOf" srcId="{69459DE5-1DF1-4CDD-B3FA-E78B55A65068}" destId="{DBCF1D23-52B7-44A3-A125-93FF41E63CBD}" srcOrd="11" destOrd="0" presId="urn:microsoft.com/office/officeart/2005/8/layout/hChevron3"/>
    <dgm:cxn modelId="{C97569E3-BDDD-422E-983E-A01604203DBB}" type="presParOf" srcId="{69459DE5-1DF1-4CDD-B3FA-E78B55A65068}" destId="{16ABD2BF-81BC-42E7-8118-AAC9E62125DB}" srcOrd="12" destOrd="0" presId="urn:microsoft.com/office/officeart/2005/8/layout/hChevron3"/>
    <dgm:cxn modelId="{9D312A21-383E-42B3-9096-52272B0BCE50}" type="presParOf" srcId="{69459DE5-1DF1-4CDD-B3FA-E78B55A65068}" destId="{1A069AFB-D09F-42D9-8A43-02925F1ACDA8}" srcOrd="13" destOrd="0" presId="urn:microsoft.com/office/officeart/2005/8/layout/hChevron3"/>
    <dgm:cxn modelId="{542645C3-F7C7-4C91-8D87-F3794E204519}" type="presParOf" srcId="{69459DE5-1DF1-4CDD-B3FA-E78B55A65068}" destId="{B3FC6294-F969-4A66-B505-6B8A25027CBD}" srcOrd="14" destOrd="0" presId="urn:microsoft.com/office/officeart/2005/8/layout/hChevron3"/>
    <dgm:cxn modelId="{7D97354A-5231-4379-B726-CB5D67013E70}" type="presParOf" srcId="{69459DE5-1DF1-4CDD-B3FA-E78B55A65068}" destId="{1B43DA77-47F7-4257-A36A-C26CF9E72095}" srcOrd="15" destOrd="0" presId="urn:microsoft.com/office/officeart/2005/8/layout/hChevron3"/>
    <dgm:cxn modelId="{C36BA161-8381-406B-8173-F3E717EE4AA6}" type="presParOf" srcId="{69459DE5-1DF1-4CDD-B3FA-E78B55A65068}" destId="{26FB8468-F79B-4221-AFF1-3C1B1959654C}" srcOrd="16" destOrd="0" presId="urn:microsoft.com/office/officeart/2005/8/layout/hChevron3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0599C7C-7F8A-423E-8143-961407FF1E08}" type="doc">
      <dgm:prSet loTypeId="urn:microsoft.com/office/officeart/2005/8/layout/hChevron3" loCatId="process" qsTypeId="urn:microsoft.com/office/officeart/2005/8/quickstyle/simple1" qsCatId="simple" csTypeId="urn:microsoft.com/office/officeart/2005/8/colors/colorful5" csCatId="colorful" phldr="1"/>
      <dgm:spPr/>
    </dgm:pt>
    <dgm:pt modelId="{B0F99A95-FFDD-41AB-A248-8CB14EC92B0E}">
      <dgm:prSet phldrT="[Text]" custT="1"/>
      <dgm:spPr>
        <a:effectLst/>
      </dgm:spPr>
      <dgm:t>
        <a:bodyPr/>
        <a:lstStyle/>
        <a:p>
          <a:r>
            <a:rPr lang="en-US" sz="1000" dirty="0" smtClean="0"/>
            <a:t>Problem Statement</a:t>
          </a:r>
          <a:endParaRPr lang="en-US" sz="1000" dirty="0"/>
        </a:p>
      </dgm:t>
    </dgm:pt>
    <dgm:pt modelId="{E44C0BE8-7816-4C5A-8B49-9ABA5FC8616E}" type="parTrans" cxnId="{83677834-3A84-47C7-A60B-FAA524D2481D}">
      <dgm:prSet/>
      <dgm:spPr/>
      <dgm:t>
        <a:bodyPr/>
        <a:lstStyle/>
        <a:p>
          <a:endParaRPr lang="en-US"/>
        </a:p>
      </dgm:t>
    </dgm:pt>
    <dgm:pt modelId="{15CD5D2C-EE38-4537-B92A-30C3E84E76E0}" type="sibTrans" cxnId="{83677834-3A84-47C7-A60B-FAA524D2481D}">
      <dgm:prSet/>
      <dgm:spPr/>
      <dgm:t>
        <a:bodyPr/>
        <a:lstStyle/>
        <a:p>
          <a:endParaRPr lang="en-US"/>
        </a:p>
      </dgm:t>
    </dgm:pt>
    <dgm:pt modelId="{BB05F681-4726-4964-A8C7-E191DFC6B2AC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>
          <a:innerShdw blurRad="63500" dist="50800" dir="162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US" sz="1000" dirty="0" smtClean="0"/>
            <a:t>Hypothesis Generation</a:t>
          </a:r>
          <a:endParaRPr lang="en-US" sz="1000" dirty="0"/>
        </a:p>
      </dgm:t>
    </dgm:pt>
    <dgm:pt modelId="{F0C29C2F-ADA2-41EC-8790-32122DF5FF80}" type="parTrans" cxnId="{DC94599C-0E1D-4BA7-A0EE-7A8F73A6B61F}">
      <dgm:prSet/>
      <dgm:spPr/>
      <dgm:t>
        <a:bodyPr/>
        <a:lstStyle/>
        <a:p>
          <a:endParaRPr lang="en-US"/>
        </a:p>
      </dgm:t>
    </dgm:pt>
    <dgm:pt modelId="{200A7C25-16C6-4690-825D-0AB03CF6787F}" type="sibTrans" cxnId="{DC94599C-0E1D-4BA7-A0EE-7A8F73A6B61F}">
      <dgm:prSet/>
      <dgm:spPr/>
      <dgm:t>
        <a:bodyPr/>
        <a:lstStyle/>
        <a:p>
          <a:endParaRPr lang="en-US"/>
        </a:p>
      </dgm:t>
    </dgm:pt>
    <dgm:pt modelId="{B907E61D-B19E-48FD-A099-5AEE57DD276D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Hypothesis Validation</a:t>
          </a:r>
          <a:endParaRPr lang="en-US" sz="1000" dirty="0"/>
        </a:p>
      </dgm:t>
    </dgm:pt>
    <dgm:pt modelId="{23543F48-E9E9-4307-BF0D-59B21F82AB15}" type="parTrans" cxnId="{11EC8D1A-3F20-4693-B458-C722C8C5C44E}">
      <dgm:prSet/>
      <dgm:spPr/>
      <dgm:t>
        <a:bodyPr/>
        <a:lstStyle/>
        <a:p>
          <a:endParaRPr lang="en-US"/>
        </a:p>
      </dgm:t>
    </dgm:pt>
    <dgm:pt modelId="{24294572-0BFB-43A5-BB4A-35F121E4593C}" type="sibTrans" cxnId="{11EC8D1A-3F20-4693-B458-C722C8C5C44E}">
      <dgm:prSet/>
      <dgm:spPr/>
      <dgm:t>
        <a:bodyPr/>
        <a:lstStyle/>
        <a:p>
          <a:endParaRPr lang="en-US"/>
        </a:p>
      </dgm:t>
    </dgm:pt>
    <dgm:pt modelId="{68724D75-1E4E-4E55-B6BC-DA3B8C0BE975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Exploratory Data Analysis</a:t>
          </a:r>
          <a:endParaRPr lang="en-US" sz="1000" dirty="0"/>
        </a:p>
      </dgm:t>
    </dgm:pt>
    <dgm:pt modelId="{C9769000-5EE3-4C08-8CCC-FCFBF1FE77C8}" type="parTrans" cxnId="{657CFB69-DEC5-4E27-806B-1B1A846ED2B4}">
      <dgm:prSet/>
      <dgm:spPr/>
      <dgm:t>
        <a:bodyPr/>
        <a:lstStyle/>
        <a:p>
          <a:endParaRPr lang="en-US"/>
        </a:p>
      </dgm:t>
    </dgm:pt>
    <dgm:pt modelId="{72753294-9DD2-4A74-9FF1-9F347DFA9BDB}" type="sibTrans" cxnId="{657CFB69-DEC5-4E27-806B-1B1A846ED2B4}">
      <dgm:prSet/>
      <dgm:spPr/>
      <dgm:t>
        <a:bodyPr/>
        <a:lstStyle/>
        <a:p>
          <a:endParaRPr lang="en-US"/>
        </a:p>
      </dgm:t>
    </dgm:pt>
    <dgm:pt modelId="{5CBD65D0-E599-4DBD-8349-B56644312EFF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Data Preprocessing</a:t>
          </a:r>
          <a:endParaRPr lang="en-US" sz="1000" dirty="0"/>
        </a:p>
      </dgm:t>
    </dgm:pt>
    <dgm:pt modelId="{BDFE65AB-03F2-4D7E-B965-3BD171555980}" type="parTrans" cxnId="{A5D1E0AE-0ABE-4A9B-BDE9-2EFA1F42F395}">
      <dgm:prSet/>
      <dgm:spPr/>
      <dgm:t>
        <a:bodyPr/>
        <a:lstStyle/>
        <a:p>
          <a:endParaRPr lang="en-US"/>
        </a:p>
      </dgm:t>
    </dgm:pt>
    <dgm:pt modelId="{67537886-1D4E-43F3-B609-DF6AD2650ABB}" type="sibTrans" cxnId="{A5D1E0AE-0ABE-4A9B-BDE9-2EFA1F42F395}">
      <dgm:prSet/>
      <dgm:spPr/>
      <dgm:t>
        <a:bodyPr/>
        <a:lstStyle/>
        <a:p>
          <a:endParaRPr lang="en-US"/>
        </a:p>
      </dgm:t>
    </dgm:pt>
    <dgm:pt modelId="{DA299A3D-EA38-43C1-9613-F5B5D7E8A62B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Feature Engineering</a:t>
          </a:r>
          <a:endParaRPr lang="en-US" sz="1000" dirty="0"/>
        </a:p>
      </dgm:t>
    </dgm:pt>
    <dgm:pt modelId="{0AD1EB92-F4FE-4626-800B-5CE3E79F2D6A}" type="parTrans" cxnId="{10A3DE0D-6076-4030-8156-223790013EE2}">
      <dgm:prSet/>
      <dgm:spPr/>
      <dgm:t>
        <a:bodyPr/>
        <a:lstStyle/>
        <a:p>
          <a:endParaRPr lang="en-US"/>
        </a:p>
      </dgm:t>
    </dgm:pt>
    <dgm:pt modelId="{FDD3E590-0670-4F69-9340-7A0B2F6CDAE2}" type="sibTrans" cxnId="{10A3DE0D-6076-4030-8156-223790013EE2}">
      <dgm:prSet/>
      <dgm:spPr/>
      <dgm:t>
        <a:bodyPr/>
        <a:lstStyle/>
        <a:p>
          <a:endParaRPr lang="en-US"/>
        </a:p>
      </dgm:t>
    </dgm:pt>
    <dgm:pt modelId="{860AE604-C900-4836-BACF-FFE437855708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Building </a:t>
          </a:r>
          <a:endParaRPr lang="en-US" sz="1000" dirty="0"/>
        </a:p>
      </dgm:t>
    </dgm:pt>
    <dgm:pt modelId="{05E7F4EE-5FD8-412A-AD8D-46765B6E10CB}" type="parTrans" cxnId="{CC20CACB-25C7-4C3B-A781-D537BF9628D9}">
      <dgm:prSet/>
      <dgm:spPr/>
      <dgm:t>
        <a:bodyPr/>
        <a:lstStyle/>
        <a:p>
          <a:endParaRPr lang="en-US"/>
        </a:p>
      </dgm:t>
    </dgm:pt>
    <dgm:pt modelId="{F2B4516A-1035-4CA2-90F4-7EF2A36816DA}" type="sibTrans" cxnId="{CC20CACB-25C7-4C3B-A781-D537BF9628D9}">
      <dgm:prSet/>
      <dgm:spPr/>
      <dgm:t>
        <a:bodyPr/>
        <a:lstStyle/>
        <a:p>
          <a:endParaRPr lang="en-US"/>
        </a:p>
      </dgm:t>
    </dgm:pt>
    <dgm:pt modelId="{08B44C91-4A99-4B1D-B59E-C27436442111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Performance</a:t>
          </a:r>
          <a:endParaRPr lang="en-US" sz="1000" dirty="0"/>
        </a:p>
      </dgm:t>
    </dgm:pt>
    <dgm:pt modelId="{52D4272E-25A1-4ED3-9AF0-963410254325}" type="parTrans" cxnId="{448E7F3E-DE26-41E8-A5B4-D693A56593E5}">
      <dgm:prSet/>
      <dgm:spPr/>
      <dgm:t>
        <a:bodyPr/>
        <a:lstStyle/>
        <a:p>
          <a:endParaRPr lang="en-US"/>
        </a:p>
      </dgm:t>
    </dgm:pt>
    <dgm:pt modelId="{EF39E99E-BA4E-47E9-B47A-F2858BF0E9EF}" type="sibTrans" cxnId="{448E7F3E-DE26-41E8-A5B4-D693A56593E5}">
      <dgm:prSet/>
      <dgm:spPr/>
      <dgm:t>
        <a:bodyPr/>
        <a:lstStyle/>
        <a:p>
          <a:endParaRPr lang="en-US"/>
        </a:p>
      </dgm:t>
    </dgm:pt>
    <dgm:pt modelId="{B636BA36-9958-49BE-B337-C7FA43A59924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Data Problem</a:t>
          </a:r>
          <a:endParaRPr lang="en-US" sz="1000" dirty="0"/>
        </a:p>
      </dgm:t>
    </dgm:pt>
    <dgm:pt modelId="{AE04EC96-926D-458F-9EAD-B1F0F2BCBA5A}" type="parTrans" cxnId="{2496A3FB-864F-419F-850B-1CFFCA09E2FF}">
      <dgm:prSet/>
      <dgm:spPr/>
      <dgm:t>
        <a:bodyPr/>
        <a:lstStyle/>
        <a:p>
          <a:endParaRPr lang="en-US"/>
        </a:p>
      </dgm:t>
    </dgm:pt>
    <dgm:pt modelId="{C2962787-D3C7-4995-BB82-073034558E9B}" type="sibTrans" cxnId="{2496A3FB-864F-419F-850B-1CFFCA09E2FF}">
      <dgm:prSet/>
      <dgm:spPr/>
      <dgm:t>
        <a:bodyPr/>
        <a:lstStyle/>
        <a:p>
          <a:endParaRPr lang="en-US"/>
        </a:p>
      </dgm:t>
    </dgm:pt>
    <dgm:pt modelId="{69459DE5-1DF1-4CDD-B3FA-E78B55A65068}" type="pres">
      <dgm:prSet presAssocID="{20599C7C-7F8A-423E-8143-961407FF1E08}" presName="Name0" presStyleCnt="0">
        <dgm:presLayoutVars>
          <dgm:dir/>
          <dgm:resizeHandles val="exact"/>
        </dgm:presLayoutVars>
      </dgm:prSet>
      <dgm:spPr/>
    </dgm:pt>
    <dgm:pt modelId="{E793EEC8-8D33-4F8E-B625-F9B4E1C60A4F}" type="pres">
      <dgm:prSet presAssocID="{B0F99A95-FFDD-41AB-A248-8CB14EC92B0E}" presName="parTxOnly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A4F75B-A1BD-46A9-9C19-7FF5FB677CD3}" type="pres">
      <dgm:prSet presAssocID="{15CD5D2C-EE38-4537-B92A-30C3E84E76E0}" presName="parSpace" presStyleCnt="0"/>
      <dgm:spPr/>
    </dgm:pt>
    <dgm:pt modelId="{8B839C82-81C8-4ED1-8ACB-CE69270BD245}" type="pres">
      <dgm:prSet presAssocID="{BB05F681-4726-4964-A8C7-E191DFC6B2AC}" presName="parTxOnly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739D92-BE9D-442C-AF71-62264B4DEC89}" type="pres">
      <dgm:prSet presAssocID="{200A7C25-16C6-4690-825D-0AB03CF6787F}" presName="parSpace" presStyleCnt="0"/>
      <dgm:spPr/>
    </dgm:pt>
    <dgm:pt modelId="{B7F5908F-3CF4-41C1-B09A-CD58C3144F77}" type="pres">
      <dgm:prSet presAssocID="{B907E61D-B19E-48FD-A099-5AEE57DD276D}" presName="parTxOnly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9EAC08-7B49-45BC-9B42-A64D17C29375}" type="pres">
      <dgm:prSet presAssocID="{24294572-0BFB-43A5-BB4A-35F121E4593C}" presName="parSpace" presStyleCnt="0"/>
      <dgm:spPr/>
    </dgm:pt>
    <dgm:pt modelId="{2C0E2CD6-6EE9-4700-9CE6-1FE2D7378B77}" type="pres">
      <dgm:prSet presAssocID="{B636BA36-9958-49BE-B337-C7FA43A59924}" presName="parTxOnly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23F7B1-7B74-41BA-BED8-C79814CCB5AC}" type="pres">
      <dgm:prSet presAssocID="{C2962787-D3C7-4995-BB82-073034558E9B}" presName="parSpace" presStyleCnt="0"/>
      <dgm:spPr/>
    </dgm:pt>
    <dgm:pt modelId="{DD90E140-E3A6-4D01-AB4A-FFF96A688356}" type="pres">
      <dgm:prSet presAssocID="{68724D75-1E4E-4E55-B6BC-DA3B8C0BE975}" presName="parTxOnly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6AD62-64A0-40A9-83DC-44809F4F870C}" type="pres">
      <dgm:prSet presAssocID="{72753294-9DD2-4A74-9FF1-9F347DFA9BDB}" presName="parSpace" presStyleCnt="0"/>
      <dgm:spPr/>
    </dgm:pt>
    <dgm:pt modelId="{BA97140D-AA53-44E2-804B-FC2E0588DA02}" type="pres">
      <dgm:prSet presAssocID="{5CBD65D0-E599-4DBD-8349-B56644312EFF}" presName="parTxOnly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CF1D23-52B7-44A3-A125-93FF41E63CBD}" type="pres">
      <dgm:prSet presAssocID="{67537886-1D4E-43F3-B609-DF6AD2650ABB}" presName="parSpace" presStyleCnt="0"/>
      <dgm:spPr/>
    </dgm:pt>
    <dgm:pt modelId="{16ABD2BF-81BC-42E7-8118-AAC9E62125DB}" type="pres">
      <dgm:prSet presAssocID="{DA299A3D-EA38-43C1-9613-F5B5D7E8A62B}" presName="parTxOnly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069AFB-D09F-42D9-8A43-02925F1ACDA8}" type="pres">
      <dgm:prSet presAssocID="{FDD3E590-0670-4F69-9340-7A0B2F6CDAE2}" presName="parSpace" presStyleCnt="0"/>
      <dgm:spPr/>
    </dgm:pt>
    <dgm:pt modelId="{B3FC6294-F969-4A66-B505-6B8A25027CBD}" type="pres">
      <dgm:prSet presAssocID="{860AE604-C900-4836-BACF-FFE437855708}" presName="parTxOnly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3DA77-47F7-4257-A36A-C26CF9E72095}" type="pres">
      <dgm:prSet presAssocID="{F2B4516A-1035-4CA2-90F4-7EF2A36816DA}" presName="parSpace" presStyleCnt="0"/>
      <dgm:spPr/>
    </dgm:pt>
    <dgm:pt modelId="{26FB8468-F79B-4221-AFF1-3C1B1959654C}" type="pres">
      <dgm:prSet presAssocID="{08B44C91-4A99-4B1D-B59E-C27436442111}" presName="parTxOnly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5FF9AE5-E13B-4829-8A7E-17661ADCA85A}" type="presOf" srcId="{BB05F681-4726-4964-A8C7-E191DFC6B2AC}" destId="{8B839C82-81C8-4ED1-8ACB-CE69270BD245}" srcOrd="0" destOrd="0" presId="urn:microsoft.com/office/officeart/2005/8/layout/hChevron3"/>
    <dgm:cxn modelId="{A5D1E0AE-0ABE-4A9B-BDE9-2EFA1F42F395}" srcId="{20599C7C-7F8A-423E-8143-961407FF1E08}" destId="{5CBD65D0-E599-4DBD-8349-B56644312EFF}" srcOrd="5" destOrd="0" parTransId="{BDFE65AB-03F2-4D7E-B965-3BD171555980}" sibTransId="{67537886-1D4E-43F3-B609-DF6AD2650ABB}"/>
    <dgm:cxn modelId="{10A3DE0D-6076-4030-8156-223790013EE2}" srcId="{20599C7C-7F8A-423E-8143-961407FF1E08}" destId="{DA299A3D-EA38-43C1-9613-F5B5D7E8A62B}" srcOrd="6" destOrd="0" parTransId="{0AD1EB92-F4FE-4626-800B-5CE3E79F2D6A}" sibTransId="{FDD3E590-0670-4F69-9340-7A0B2F6CDAE2}"/>
    <dgm:cxn modelId="{11EC8D1A-3F20-4693-B458-C722C8C5C44E}" srcId="{20599C7C-7F8A-423E-8143-961407FF1E08}" destId="{B907E61D-B19E-48FD-A099-5AEE57DD276D}" srcOrd="2" destOrd="0" parTransId="{23543F48-E9E9-4307-BF0D-59B21F82AB15}" sibTransId="{24294572-0BFB-43A5-BB4A-35F121E4593C}"/>
    <dgm:cxn modelId="{DC94599C-0E1D-4BA7-A0EE-7A8F73A6B61F}" srcId="{20599C7C-7F8A-423E-8143-961407FF1E08}" destId="{BB05F681-4726-4964-A8C7-E191DFC6B2AC}" srcOrd="1" destOrd="0" parTransId="{F0C29C2F-ADA2-41EC-8790-32122DF5FF80}" sibTransId="{200A7C25-16C6-4690-825D-0AB03CF6787F}"/>
    <dgm:cxn modelId="{5ADBE9AF-661A-4A83-A141-C9F72FB73E1E}" type="presOf" srcId="{5CBD65D0-E599-4DBD-8349-B56644312EFF}" destId="{BA97140D-AA53-44E2-804B-FC2E0588DA02}" srcOrd="0" destOrd="0" presId="urn:microsoft.com/office/officeart/2005/8/layout/hChevron3"/>
    <dgm:cxn modelId="{448E7F3E-DE26-41E8-A5B4-D693A56593E5}" srcId="{20599C7C-7F8A-423E-8143-961407FF1E08}" destId="{08B44C91-4A99-4B1D-B59E-C27436442111}" srcOrd="8" destOrd="0" parTransId="{52D4272E-25A1-4ED3-9AF0-963410254325}" sibTransId="{EF39E99E-BA4E-47E9-B47A-F2858BF0E9EF}"/>
    <dgm:cxn modelId="{B9EB035E-A5B9-46D0-8B77-5502F6F93126}" type="presOf" srcId="{860AE604-C900-4836-BACF-FFE437855708}" destId="{B3FC6294-F969-4A66-B505-6B8A25027CBD}" srcOrd="0" destOrd="0" presId="urn:microsoft.com/office/officeart/2005/8/layout/hChevron3"/>
    <dgm:cxn modelId="{B98EA9C1-D502-469A-81E0-9FAB910AAB78}" type="presOf" srcId="{B907E61D-B19E-48FD-A099-5AEE57DD276D}" destId="{B7F5908F-3CF4-41C1-B09A-CD58C3144F77}" srcOrd="0" destOrd="0" presId="urn:microsoft.com/office/officeart/2005/8/layout/hChevron3"/>
    <dgm:cxn modelId="{657CFB69-DEC5-4E27-806B-1B1A846ED2B4}" srcId="{20599C7C-7F8A-423E-8143-961407FF1E08}" destId="{68724D75-1E4E-4E55-B6BC-DA3B8C0BE975}" srcOrd="4" destOrd="0" parTransId="{C9769000-5EE3-4C08-8CCC-FCFBF1FE77C8}" sibTransId="{72753294-9DD2-4A74-9FF1-9F347DFA9BDB}"/>
    <dgm:cxn modelId="{B4759CF6-9CEB-4FC6-A57C-5B9D089C4804}" type="presOf" srcId="{68724D75-1E4E-4E55-B6BC-DA3B8C0BE975}" destId="{DD90E140-E3A6-4D01-AB4A-FFF96A688356}" srcOrd="0" destOrd="0" presId="urn:microsoft.com/office/officeart/2005/8/layout/hChevron3"/>
    <dgm:cxn modelId="{3926CE3F-AA79-45E7-93A8-51E2E75F0637}" type="presOf" srcId="{B0F99A95-FFDD-41AB-A248-8CB14EC92B0E}" destId="{E793EEC8-8D33-4F8E-B625-F9B4E1C60A4F}" srcOrd="0" destOrd="0" presId="urn:microsoft.com/office/officeart/2005/8/layout/hChevron3"/>
    <dgm:cxn modelId="{2496A3FB-864F-419F-850B-1CFFCA09E2FF}" srcId="{20599C7C-7F8A-423E-8143-961407FF1E08}" destId="{B636BA36-9958-49BE-B337-C7FA43A59924}" srcOrd="3" destOrd="0" parTransId="{AE04EC96-926D-458F-9EAD-B1F0F2BCBA5A}" sibTransId="{C2962787-D3C7-4995-BB82-073034558E9B}"/>
    <dgm:cxn modelId="{AC4E2495-9AEF-4786-84D6-A2D39D0392F9}" type="presOf" srcId="{B636BA36-9958-49BE-B337-C7FA43A59924}" destId="{2C0E2CD6-6EE9-4700-9CE6-1FE2D7378B77}" srcOrd="0" destOrd="0" presId="urn:microsoft.com/office/officeart/2005/8/layout/hChevron3"/>
    <dgm:cxn modelId="{5FA482F7-36A3-4C2D-B514-C20A3B3D79DF}" type="presOf" srcId="{20599C7C-7F8A-423E-8143-961407FF1E08}" destId="{69459DE5-1DF1-4CDD-B3FA-E78B55A65068}" srcOrd="0" destOrd="0" presId="urn:microsoft.com/office/officeart/2005/8/layout/hChevron3"/>
    <dgm:cxn modelId="{83677834-3A84-47C7-A60B-FAA524D2481D}" srcId="{20599C7C-7F8A-423E-8143-961407FF1E08}" destId="{B0F99A95-FFDD-41AB-A248-8CB14EC92B0E}" srcOrd="0" destOrd="0" parTransId="{E44C0BE8-7816-4C5A-8B49-9ABA5FC8616E}" sibTransId="{15CD5D2C-EE38-4537-B92A-30C3E84E76E0}"/>
    <dgm:cxn modelId="{CC20CACB-25C7-4C3B-A781-D537BF9628D9}" srcId="{20599C7C-7F8A-423E-8143-961407FF1E08}" destId="{860AE604-C900-4836-BACF-FFE437855708}" srcOrd="7" destOrd="0" parTransId="{05E7F4EE-5FD8-412A-AD8D-46765B6E10CB}" sibTransId="{F2B4516A-1035-4CA2-90F4-7EF2A36816DA}"/>
    <dgm:cxn modelId="{707BC0DD-EA8E-4E95-A917-27E1A52BA109}" type="presOf" srcId="{08B44C91-4A99-4B1D-B59E-C27436442111}" destId="{26FB8468-F79B-4221-AFF1-3C1B1959654C}" srcOrd="0" destOrd="0" presId="urn:microsoft.com/office/officeart/2005/8/layout/hChevron3"/>
    <dgm:cxn modelId="{AA44B781-5B94-464E-84FF-37988F2E90DD}" type="presOf" srcId="{DA299A3D-EA38-43C1-9613-F5B5D7E8A62B}" destId="{16ABD2BF-81BC-42E7-8118-AAC9E62125DB}" srcOrd="0" destOrd="0" presId="urn:microsoft.com/office/officeart/2005/8/layout/hChevron3"/>
    <dgm:cxn modelId="{A8DCBB87-6823-46A3-80ED-66B6242CD2A5}" type="presParOf" srcId="{69459DE5-1DF1-4CDD-B3FA-E78B55A65068}" destId="{E793EEC8-8D33-4F8E-B625-F9B4E1C60A4F}" srcOrd="0" destOrd="0" presId="urn:microsoft.com/office/officeart/2005/8/layout/hChevron3"/>
    <dgm:cxn modelId="{A7D8FC9C-FF94-473A-97E7-4A13C37541DB}" type="presParOf" srcId="{69459DE5-1DF1-4CDD-B3FA-E78B55A65068}" destId="{B7A4F75B-A1BD-46A9-9C19-7FF5FB677CD3}" srcOrd="1" destOrd="0" presId="urn:microsoft.com/office/officeart/2005/8/layout/hChevron3"/>
    <dgm:cxn modelId="{B99DB0AF-55EC-4B44-809B-8BE1CC7440F4}" type="presParOf" srcId="{69459DE5-1DF1-4CDD-B3FA-E78B55A65068}" destId="{8B839C82-81C8-4ED1-8ACB-CE69270BD245}" srcOrd="2" destOrd="0" presId="urn:microsoft.com/office/officeart/2005/8/layout/hChevron3"/>
    <dgm:cxn modelId="{8C934D53-3CBD-473E-9DCE-D476976D674F}" type="presParOf" srcId="{69459DE5-1DF1-4CDD-B3FA-E78B55A65068}" destId="{94739D92-BE9D-442C-AF71-62264B4DEC89}" srcOrd="3" destOrd="0" presId="urn:microsoft.com/office/officeart/2005/8/layout/hChevron3"/>
    <dgm:cxn modelId="{7172949D-9BDF-496A-A0F1-1188840F7126}" type="presParOf" srcId="{69459DE5-1DF1-4CDD-B3FA-E78B55A65068}" destId="{B7F5908F-3CF4-41C1-B09A-CD58C3144F77}" srcOrd="4" destOrd="0" presId="urn:microsoft.com/office/officeart/2005/8/layout/hChevron3"/>
    <dgm:cxn modelId="{8EE6AA90-E0AB-4DAB-B835-1162AEDE7FE3}" type="presParOf" srcId="{69459DE5-1DF1-4CDD-B3FA-E78B55A65068}" destId="{709EAC08-7B49-45BC-9B42-A64D17C29375}" srcOrd="5" destOrd="0" presId="urn:microsoft.com/office/officeart/2005/8/layout/hChevron3"/>
    <dgm:cxn modelId="{B431B23D-8125-48C3-8960-89DB37BD3443}" type="presParOf" srcId="{69459DE5-1DF1-4CDD-B3FA-E78B55A65068}" destId="{2C0E2CD6-6EE9-4700-9CE6-1FE2D7378B77}" srcOrd="6" destOrd="0" presId="urn:microsoft.com/office/officeart/2005/8/layout/hChevron3"/>
    <dgm:cxn modelId="{132B742C-18D5-4F40-A5D2-D3433E58A9EE}" type="presParOf" srcId="{69459DE5-1DF1-4CDD-B3FA-E78B55A65068}" destId="{6E23F7B1-7B74-41BA-BED8-C79814CCB5AC}" srcOrd="7" destOrd="0" presId="urn:microsoft.com/office/officeart/2005/8/layout/hChevron3"/>
    <dgm:cxn modelId="{FC945567-5DF9-44B7-858F-A72856199885}" type="presParOf" srcId="{69459DE5-1DF1-4CDD-B3FA-E78B55A65068}" destId="{DD90E140-E3A6-4D01-AB4A-FFF96A688356}" srcOrd="8" destOrd="0" presId="urn:microsoft.com/office/officeart/2005/8/layout/hChevron3"/>
    <dgm:cxn modelId="{893F812E-85F9-497B-91A0-1750A06A264C}" type="presParOf" srcId="{69459DE5-1DF1-4CDD-B3FA-E78B55A65068}" destId="{03C6AD62-64A0-40A9-83DC-44809F4F870C}" srcOrd="9" destOrd="0" presId="urn:microsoft.com/office/officeart/2005/8/layout/hChevron3"/>
    <dgm:cxn modelId="{726BA95E-1EEF-4BAC-8433-3C91A1B01769}" type="presParOf" srcId="{69459DE5-1DF1-4CDD-B3FA-E78B55A65068}" destId="{BA97140D-AA53-44E2-804B-FC2E0588DA02}" srcOrd="10" destOrd="0" presId="urn:microsoft.com/office/officeart/2005/8/layout/hChevron3"/>
    <dgm:cxn modelId="{083261C5-D1FA-4306-A1EE-7955540B4BDD}" type="presParOf" srcId="{69459DE5-1DF1-4CDD-B3FA-E78B55A65068}" destId="{DBCF1D23-52B7-44A3-A125-93FF41E63CBD}" srcOrd="11" destOrd="0" presId="urn:microsoft.com/office/officeart/2005/8/layout/hChevron3"/>
    <dgm:cxn modelId="{4C67933E-978E-4E86-8A62-AD94F0FF3FA1}" type="presParOf" srcId="{69459DE5-1DF1-4CDD-B3FA-E78B55A65068}" destId="{16ABD2BF-81BC-42E7-8118-AAC9E62125DB}" srcOrd="12" destOrd="0" presId="urn:microsoft.com/office/officeart/2005/8/layout/hChevron3"/>
    <dgm:cxn modelId="{20FFBA0F-A06A-48DA-841D-EED9D275997B}" type="presParOf" srcId="{69459DE5-1DF1-4CDD-B3FA-E78B55A65068}" destId="{1A069AFB-D09F-42D9-8A43-02925F1ACDA8}" srcOrd="13" destOrd="0" presId="urn:microsoft.com/office/officeart/2005/8/layout/hChevron3"/>
    <dgm:cxn modelId="{C9C7EAF2-A704-449A-A0DE-94C6B2ABD6A9}" type="presParOf" srcId="{69459DE5-1DF1-4CDD-B3FA-E78B55A65068}" destId="{B3FC6294-F969-4A66-B505-6B8A25027CBD}" srcOrd="14" destOrd="0" presId="urn:microsoft.com/office/officeart/2005/8/layout/hChevron3"/>
    <dgm:cxn modelId="{65153333-6106-4E06-A3F3-3BEE293781E0}" type="presParOf" srcId="{69459DE5-1DF1-4CDD-B3FA-E78B55A65068}" destId="{1B43DA77-47F7-4257-A36A-C26CF9E72095}" srcOrd="15" destOrd="0" presId="urn:microsoft.com/office/officeart/2005/8/layout/hChevron3"/>
    <dgm:cxn modelId="{09544DD3-9F8D-4053-ABF1-45490D59FAF7}" type="presParOf" srcId="{69459DE5-1DF1-4CDD-B3FA-E78B55A65068}" destId="{26FB8468-F79B-4221-AFF1-3C1B1959654C}" srcOrd="16" destOrd="0" presId="urn:microsoft.com/office/officeart/2005/8/layout/hChevron3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0599C7C-7F8A-423E-8143-961407FF1E08}" type="doc">
      <dgm:prSet loTypeId="urn:microsoft.com/office/officeart/2005/8/layout/hChevron3" loCatId="process" qsTypeId="urn:microsoft.com/office/officeart/2005/8/quickstyle/simple1" qsCatId="simple" csTypeId="urn:microsoft.com/office/officeart/2005/8/colors/colorful5" csCatId="colorful" phldr="1"/>
      <dgm:spPr/>
    </dgm:pt>
    <dgm:pt modelId="{B0F99A95-FFDD-41AB-A248-8CB14EC92B0E}">
      <dgm:prSet phldrT="[Text]" custT="1"/>
      <dgm:spPr>
        <a:effectLst/>
      </dgm:spPr>
      <dgm:t>
        <a:bodyPr/>
        <a:lstStyle/>
        <a:p>
          <a:r>
            <a:rPr lang="en-US" sz="1000" dirty="0" smtClean="0"/>
            <a:t>Problem Statement</a:t>
          </a:r>
          <a:endParaRPr lang="en-US" sz="1000" dirty="0"/>
        </a:p>
      </dgm:t>
    </dgm:pt>
    <dgm:pt modelId="{E44C0BE8-7816-4C5A-8B49-9ABA5FC8616E}" type="parTrans" cxnId="{83677834-3A84-47C7-A60B-FAA524D2481D}">
      <dgm:prSet/>
      <dgm:spPr/>
      <dgm:t>
        <a:bodyPr/>
        <a:lstStyle/>
        <a:p>
          <a:endParaRPr lang="en-US"/>
        </a:p>
      </dgm:t>
    </dgm:pt>
    <dgm:pt modelId="{15CD5D2C-EE38-4537-B92A-30C3E84E76E0}" type="sibTrans" cxnId="{83677834-3A84-47C7-A60B-FAA524D2481D}">
      <dgm:prSet/>
      <dgm:spPr/>
      <dgm:t>
        <a:bodyPr/>
        <a:lstStyle/>
        <a:p>
          <a:endParaRPr lang="en-US"/>
        </a:p>
      </dgm:t>
    </dgm:pt>
    <dgm:pt modelId="{BB05F681-4726-4964-A8C7-E191DFC6B2AC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Generation</a:t>
          </a:r>
          <a:endParaRPr lang="en-US" sz="1000" dirty="0"/>
        </a:p>
      </dgm:t>
    </dgm:pt>
    <dgm:pt modelId="{F0C29C2F-ADA2-41EC-8790-32122DF5FF80}" type="parTrans" cxnId="{DC94599C-0E1D-4BA7-A0EE-7A8F73A6B61F}">
      <dgm:prSet/>
      <dgm:spPr/>
      <dgm:t>
        <a:bodyPr/>
        <a:lstStyle/>
        <a:p>
          <a:endParaRPr lang="en-US"/>
        </a:p>
      </dgm:t>
    </dgm:pt>
    <dgm:pt modelId="{200A7C25-16C6-4690-825D-0AB03CF6787F}" type="sibTrans" cxnId="{DC94599C-0E1D-4BA7-A0EE-7A8F73A6B61F}">
      <dgm:prSet/>
      <dgm:spPr/>
      <dgm:t>
        <a:bodyPr/>
        <a:lstStyle/>
        <a:p>
          <a:endParaRPr lang="en-US"/>
        </a:p>
      </dgm:t>
    </dgm:pt>
    <dgm:pt modelId="{B907E61D-B19E-48FD-A099-5AEE57DD276D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>
          <a:innerShdw blurRad="63500" dist="50800" dir="162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US" sz="1000" dirty="0" smtClean="0"/>
            <a:t>Hypothesis Validation</a:t>
          </a:r>
          <a:endParaRPr lang="en-US" sz="1000" dirty="0"/>
        </a:p>
      </dgm:t>
    </dgm:pt>
    <dgm:pt modelId="{23543F48-E9E9-4307-BF0D-59B21F82AB15}" type="parTrans" cxnId="{11EC8D1A-3F20-4693-B458-C722C8C5C44E}">
      <dgm:prSet/>
      <dgm:spPr/>
      <dgm:t>
        <a:bodyPr/>
        <a:lstStyle/>
        <a:p>
          <a:endParaRPr lang="en-US"/>
        </a:p>
      </dgm:t>
    </dgm:pt>
    <dgm:pt modelId="{24294572-0BFB-43A5-BB4A-35F121E4593C}" type="sibTrans" cxnId="{11EC8D1A-3F20-4693-B458-C722C8C5C44E}">
      <dgm:prSet/>
      <dgm:spPr/>
      <dgm:t>
        <a:bodyPr/>
        <a:lstStyle/>
        <a:p>
          <a:endParaRPr lang="en-US"/>
        </a:p>
      </dgm:t>
    </dgm:pt>
    <dgm:pt modelId="{68724D75-1E4E-4E55-B6BC-DA3B8C0BE975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Exploratory Data Analysis</a:t>
          </a:r>
          <a:endParaRPr lang="en-US" sz="1000" dirty="0"/>
        </a:p>
      </dgm:t>
    </dgm:pt>
    <dgm:pt modelId="{C9769000-5EE3-4C08-8CCC-FCFBF1FE77C8}" type="parTrans" cxnId="{657CFB69-DEC5-4E27-806B-1B1A846ED2B4}">
      <dgm:prSet/>
      <dgm:spPr/>
      <dgm:t>
        <a:bodyPr/>
        <a:lstStyle/>
        <a:p>
          <a:endParaRPr lang="en-US"/>
        </a:p>
      </dgm:t>
    </dgm:pt>
    <dgm:pt modelId="{72753294-9DD2-4A74-9FF1-9F347DFA9BDB}" type="sibTrans" cxnId="{657CFB69-DEC5-4E27-806B-1B1A846ED2B4}">
      <dgm:prSet/>
      <dgm:spPr/>
      <dgm:t>
        <a:bodyPr/>
        <a:lstStyle/>
        <a:p>
          <a:endParaRPr lang="en-US"/>
        </a:p>
      </dgm:t>
    </dgm:pt>
    <dgm:pt modelId="{5CBD65D0-E599-4DBD-8349-B56644312EFF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Data Preprocessing</a:t>
          </a:r>
          <a:endParaRPr lang="en-US" sz="1000" dirty="0"/>
        </a:p>
      </dgm:t>
    </dgm:pt>
    <dgm:pt modelId="{BDFE65AB-03F2-4D7E-B965-3BD171555980}" type="parTrans" cxnId="{A5D1E0AE-0ABE-4A9B-BDE9-2EFA1F42F395}">
      <dgm:prSet/>
      <dgm:spPr/>
      <dgm:t>
        <a:bodyPr/>
        <a:lstStyle/>
        <a:p>
          <a:endParaRPr lang="en-US"/>
        </a:p>
      </dgm:t>
    </dgm:pt>
    <dgm:pt modelId="{67537886-1D4E-43F3-B609-DF6AD2650ABB}" type="sibTrans" cxnId="{A5D1E0AE-0ABE-4A9B-BDE9-2EFA1F42F395}">
      <dgm:prSet/>
      <dgm:spPr/>
      <dgm:t>
        <a:bodyPr/>
        <a:lstStyle/>
        <a:p>
          <a:endParaRPr lang="en-US"/>
        </a:p>
      </dgm:t>
    </dgm:pt>
    <dgm:pt modelId="{DA299A3D-EA38-43C1-9613-F5B5D7E8A62B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Feature Engineering</a:t>
          </a:r>
          <a:endParaRPr lang="en-US" sz="1000" dirty="0"/>
        </a:p>
      </dgm:t>
    </dgm:pt>
    <dgm:pt modelId="{0AD1EB92-F4FE-4626-800B-5CE3E79F2D6A}" type="parTrans" cxnId="{10A3DE0D-6076-4030-8156-223790013EE2}">
      <dgm:prSet/>
      <dgm:spPr/>
      <dgm:t>
        <a:bodyPr/>
        <a:lstStyle/>
        <a:p>
          <a:endParaRPr lang="en-US"/>
        </a:p>
      </dgm:t>
    </dgm:pt>
    <dgm:pt modelId="{FDD3E590-0670-4F69-9340-7A0B2F6CDAE2}" type="sibTrans" cxnId="{10A3DE0D-6076-4030-8156-223790013EE2}">
      <dgm:prSet/>
      <dgm:spPr/>
      <dgm:t>
        <a:bodyPr/>
        <a:lstStyle/>
        <a:p>
          <a:endParaRPr lang="en-US"/>
        </a:p>
      </dgm:t>
    </dgm:pt>
    <dgm:pt modelId="{860AE604-C900-4836-BACF-FFE437855708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Building </a:t>
          </a:r>
          <a:endParaRPr lang="en-US" sz="1000" dirty="0"/>
        </a:p>
      </dgm:t>
    </dgm:pt>
    <dgm:pt modelId="{05E7F4EE-5FD8-412A-AD8D-46765B6E10CB}" type="parTrans" cxnId="{CC20CACB-25C7-4C3B-A781-D537BF9628D9}">
      <dgm:prSet/>
      <dgm:spPr/>
      <dgm:t>
        <a:bodyPr/>
        <a:lstStyle/>
        <a:p>
          <a:endParaRPr lang="en-US"/>
        </a:p>
      </dgm:t>
    </dgm:pt>
    <dgm:pt modelId="{F2B4516A-1035-4CA2-90F4-7EF2A36816DA}" type="sibTrans" cxnId="{CC20CACB-25C7-4C3B-A781-D537BF9628D9}">
      <dgm:prSet/>
      <dgm:spPr/>
      <dgm:t>
        <a:bodyPr/>
        <a:lstStyle/>
        <a:p>
          <a:endParaRPr lang="en-US"/>
        </a:p>
      </dgm:t>
    </dgm:pt>
    <dgm:pt modelId="{08B44C91-4A99-4B1D-B59E-C27436442111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Performance</a:t>
          </a:r>
          <a:endParaRPr lang="en-US" sz="1000" dirty="0"/>
        </a:p>
      </dgm:t>
    </dgm:pt>
    <dgm:pt modelId="{52D4272E-25A1-4ED3-9AF0-963410254325}" type="parTrans" cxnId="{448E7F3E-DE26-41E8-A5B4-D693A56593E5}">
      <dgm:prSet/>
      <dgm:spPr/>
      <dgm:t>
        <a:bodyPr/>
        <a:lstStyle/>
        <a:p>
          <a:endParaRPr lang="en-US"/>
        </a:p>
      </dgm:t>
    </dgm:pt>
    <dgm:pt modelId="{EF39E99E-BA4E-47E9-B47A-F2858BF0E9EF}" type="sibTrans" cxnId="{448E7F3E-DE26-41E8-A5B4-D693A56593E5}">
      <dgm:prSet/>
      <dgm:spPr/>
      <dgm:t>
        <a:bodyPr/>
        <a:lstStyle/>
        <a:p>
          <a:endParaRPr lang="en-US"/>
        </a:p>
      </dgm:t>
    </dgm:pt>
    <dgm:pt modelId="{B636BA36-9958-49BE-B337-C7FA43A59924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Data Problem</a:t>
          </a:r>
          <a:endParaRPr lang="en-US" sz="1000" dirty="0"/>
        </a:p>
      </dgm:t>
    </dgm:pt>
    <dgm:pt modelId="{AE04EC96-926D-458F-9EAD-B1F0F2BCBA5A}" type="parTrans" cxnId="{2496A3FB-864F-419F-850B-1CFFCA09E2FF}">
      <dgm:prSet/>
      <dgm:spPr/>
      <dgm:t>
        <a:bodyPr/>
        <a:lstStyle/>
        <a:p>
          <a:endParaRPr lang="en-US"/>
        </a:p>
      </dgm:t>
    </dgm:pt>
    <dgm:pt modelId="{C2962787-D3C7-4995-BB82-073034558E9B}" type="sibTrans" cxnId="{2496A3FB-864F-419F-850B-1CFFCA09E2FF}">
      <dgm:prSet/>
      <dgm:spPr/>
      <dgm:t>
        <a:bodyPr/>
        <a:lstStyle/>
        <a:p>
          <a:endParaRPr lang="en-US"/>
        </a:p>
      </dgm:t>
    </dgm:pt>
    <dgm:pt modelId="{69459DE5-1DF1-4CDD-B3FA-E78B55A65068}" type="pres">
      <dgm:prSet presAssocID="{20599C7C-7F8A-423E-8143-961407FF1E08}" presName="Name0" presStyleCnt="0">
        <dgm:presLayoutVars>
          <dgm:dir/>
          <dgm:resizeHandles val="exact"/>
        </dgm:presLayoutVars>
      </dgm:prSet>
      <dgm:spPr/>
    </dgm:pt>
    <dgm:pt modelId="{E793EEC8-8D33-4F8E-B625-F9B4E1C60A4F}" type="pres">
      <dgm:prSet presAssocID="{B0F99A95-FFDD-41AB-A248-8CB14EC92B0E}" presName="parTxOnly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A4F75B-A1BD-46A9-9C19-7FF5FB677CD3}" type="pres">
      <dgm:prSet presAssocID="{15CD5D2C-EE38-4537-B92A-30C3E84E76E0}" presName="parSpace" presStyleCnt="0"/>
      <dgm:spPr/>
    </dgm:pt>
    <dgm:pt modelId="{8B839C82-81C8-4ED1-8ACB-CE69270BD245}" type="pres">
      <dgm:prSet presAssocID="{BB05F681-4726-4964-A8C7-E191DFC6B2AC}" presName="parTxOnly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739D92-BE9D-442C-AF71-62264B4DEC89}" type="pres">
      <dgm:prSet presAssocID="{200A7C25-16C6-4690-825D-0AB03CF6787F}" presName="parSpace" presStyleCnt="0"/>
      <dgm:spPr/>
    </dgm:pt>
    <dgm:pt modelId="{B7F5908F-3CF4-41C1-B09A-CD58C3144F77}" type="pres">
      <dgm:prSet presAssocID="{B907E61D-B19E-48FD-A099-5AEE57DD276D}" presName="parTxOnly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9EAC08-7B49-45BC-9B42-A64D17C29375}" type="pres">
      <dgm:prSet presAssocID="{24294572-0BFB-43A5-BB4A-35F121E4593C}" presName="parSpace" presStyleCnt="0"/>
      <dgm:spPr/>
    </dgm:pt>
    <dgm:pt modelId="{2C0E2CD6-6EE9-4700-9CE6-1FE2D7378B77}" type="pres">
      <dgm:prSet presAssocID="{B636BA36-9958-49BE-B337-C7FA43A59924}" presName="parTxOnly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23F7B1-7B74-41BA-BED8-C79814CCB5AC}" type="pres">
      <dgm:prSet presAssocID="{C2962787-D3C7-4995-BB82-073034558E9B}" presName="parSpace" presStyleCnt="0"/>
      <dgm:spPr/>
    </dgm:pt>
    <dgm:pt modelId="{DD90E140-E3A6-4D01-AB4A-FFF96A688356}" type="pres">
      <dgm:prSet presAssocID="{68724D75-1E4E-4E55-B6BC-DA3B8C0BE975}" presName="parTxOnly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6AD62-64A0-40A9-83DC-44809F4F870C}" type="pres">
      <dgm:prSet presAssocID="{72753294-9DD2-4A74-9FF1-9F347DFA9BDB}" presName="parSpace" presStyleCnt="0"/>
      <dgm:spPr/>
    </dgm:pt>
    <dgm:pt modelId="{BA97140D-AA53-44E2-804B-FC2E0588DA02}" type="pres">
      <dgm:prSet presAssocID="{5CBD65D0-E599-4DBD-8349-B56644312EFF}" presName="parTxOnly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CF1D23-52B7-44A3-A125-93FF41E63CBD}" type="pres">
      <dgm:prSet presAssocID="{67537886-1D4E-43F3-B609-DF6AD2650ABB}" presName="parSpace" presStyleCnt="0"/>
      <dgm:spPr/>
    </dgm:pt>
    <dgm:pt modelId="{16ABD2BF-81BC-42E7-8118-AAC9E62125DB}" type="pres">
      <dgm:prSet presAssocID="{DA299A3D-EA38-43C1-9613-F5B5D7E8A62B}" presName="parTxOnly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069AFB-D09F-42D9-8A43-02925F1ACDA8}" type="pres">
      <dgm:prSet presAssocID="{FDD3E590-0670-4F69-9340-7A0B2F6CDAE2}" presName="parSpace" presStyleCnt="0"/>
      <dgm:spPr/>
    </dgm:pt>
    <dgm:pt modelId="{B3FC6294-F969-4A66-B505-6B8A25027CBD}" type="pres">
      <dgm:prSet presAssocID="{860AE604-C900-4836-BACF-FFE437855708}" presName="parTxOnly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3DA77-47F7-4257-A36A-C26CF9E72095}" type="pres">
      <dgm:prSet presAssocID="{F2B4516A-1035-4CA2-90F4-7EF2A36816DA}" presName="parSpace" presStyleCnt="0"/>
      <dgm:spPr/>
    </dgm:pt>
    <dgm:pt modelId="{26FB8468-F79B-4221-AFF1-3C1B1959654C}" type="pres">
      <dgm:prSet presAssocID="{08B44C91-4A99-4B1D-B59E-C27436442111}" presName="parTxOnly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5D1E0AE-0ABE-4A9B-BDE9-2EFA1F42F395}" srcId="{20599C7C-7F8A-423E-8143-961407FF1E08}" destId="{5CBD65D0-E599-4DBD-8349-B56644312EFF}" srcOrd="5" destOrd="0" parTransId="{BDFE65AB-03F2-4D7E-B965-3BD171555980}" sibTransId="{67537886-1D4E-43F3-B609-DF6AD2650ABB}"/>
    <dgm:cxn modelId="{10A3DE0D-6076-4030-8156-223790013EE2}" srcId="{20599C7C-7F8A-423E-8143-961407FF1E08}" destId="{DA299A3D-EA38-43C1-9613-F5B5D7E8A62B}" srcOrd="6" destOrd="0" parTransId="{0AD1EB92-F4FE-4626-800B-5CE3E79F2D6A}" sibTransId="{FDD3E590-0670-4F69-9340-7A0B2F6CDAE2}"/>
    <dgm:cxn modelId="{11EC8D1A-3F20-4693-B458-C722C8C5C44E}" srcId="{20599C7C-7F8A-423E-8143-961407FF1E08}" destId="{B907E61D-B19E-48FD-A099-5AEE57DD276D}" srcOrd="2" destOrd="0" parTransId="{23543F48-E9E9-4307-BF0D-59B21F82AB15}" sibTransId="{24294572-0BFB-43A5-BB4A-35F121E4593C}"/>
    <dgm:cxn modelId="{61E93F72-FF02-4920-94B6-E3ED0E3659ED}" type="presOf" srcId="{B636BA36-9958-49BE-B337-C7FA43A59924}" destId="{2C0E2CD6-6EE9-4700-9CE6-1FE2D7378B77}" srcOrd="0" destOrd="0" presId="urn:microsoft.com/office/officeart/2005/8/layout/hChevron3"/>
    <dgm:cxn modelId="{DC94599C-0E1D-4BA7-A0EE-7A8F73A6B61F}" srcId="{20599C7C-7F8A-423E-8143-961407FF1E08}" destId="{BB05F681-4726-4964-A8C7-E191DFC6B2AC}" srcOrd="1" destOrd="0" parTransId="{F0C29C2F-ADA2-41EC-8790-32122DF5FF80}" sibTransId="{200A7C25-16C6-4690-825D-0AB03CF6787F}"/>
    <dgm:cxn modelId="{448E7F3E-DE26-41E8-A5B4-D693A56593E5}" srcId="{20599C7C-7F8A-423E-8143-961407FF1E08}" destId="{08B44C91-4A99-4B1D-B59E-C27436442111}" srcOrd="8" destOrd="0" parTransId="{52D4272E-25A1-4ED3-9AF0-963410254325}" sibTransId="{EF39E99E-BA4E-47E9-B47A-F2858BF0E9EF}"/>
    <dgm:cxn modelId="{2C67BB3B-C0CB-4206-9780-13929EBD43D8}" type="presOf" srcId="{5CBD65D0-E599-4DBD-8349-B56644312EFF}" destId="{BA97140D-AA53-44E2-804B-FC2E0588DA02}" srcOrd="0" destOrd="0" presId="urn:microsoft.com/office/officeart/2005/8/layout/hChevron3"/>
    <dgm:cxn modelId="{8B3C5B70-102B-436A-BDFA-AE4BB6645C84}" type="presOf" srcId="{B907E61D-B19E-48FD-A099-5AEE57DD276D}" destId="{B7F5908F-3CF4-41C1-B09A-CD58C3144F77}" srcOrd="0" destOrd="0" presId="urn:microsoft.com/office/officeart/2005/8/layout/hChevron3"/>
    <dgm:cxn modelId="{657CFB69-DEC5-4E27-806B-1B1A846ED2B4}" srcId="{20599C7C-7F8A-423E-8143-961407FF1E08}" destId="{68724D75-1E4E-4E55-B6BC-DA3B8C0BE975}" srcOrd="4" destOrd="0" parTransId="{C9769000-5EE3-4C08-8CCC-FCFBF1FE77C8}" sibTransId="{72753294-9DD2-4A74-9FF1-9F347DFA9BDB}"/>
    <dgm:cxn modelId="{873F2773-034F-4583-835C-C7E2ED7A3055}" type="presOf" srcId="{20599C7C-7F8A-423E-8143-961407FF1E08}" destId="{69459DE5-1DF1-4CDD-B3FA-E78B55A65068}" srcOrd="0" destOrd="0" presId="urn:microsoft.com/office/officeart/2005/8/layout/hChevron3"/>
    <dgm:cxn modelId="{29F598A7-3F26-4D8F-8879-91DEE6581E73}" type="presOf" srcId="{DA299A3D-EA38-43C1-9613-F5B5D7E8A62B}" destId="{16ABD2BF-81BC-42E7-8118-AAC9E62125DB}" srcOrd="0" destOrd="0" presId="urn:microsoft.com/office/officeart/2005/8/layout/hChevron3"/>
    <dgm:cxn modelId="{5DF06B27-9E85-4321-ACAF-7879C5E7D616}" type="presOf" srcId="{08B44C91-4A99-4B1D-B59E-C27436442111}" destId="{26FB8468-F79B-4221-AFF1-3C1B1959654C}" srcOrd="0" destOrd="0" presId="urn:microsoft.com/office/officeart/2005/8/layout/hChevron3"/>
    <dgm:cxn modelId="{2496A3FB-864F-419F-850B-1CFFCA09E2FF}" srcId="{20599C7C-7F8A-423E-8143-961407FF1E08}" destId="{B636BA36-9958-49BE-B337-C7FA43A59924}" srcOrd="3" destOrd="0" parTransId="{AE04EC96-926D-458F-9EAD-B1F0F2BCBA5A}" sibTransId="{C2962787-D3C7-4995-BB82-073034558E9B}"/>
    <dgm:cxn modelId="{0B45E845-B164-47D2-B676-92361ABB31FC}" type="presOf" srcId="{BB05F681-4726-4964-A8C7-E191DFC6B2AC}" destId="{8B839C82-81C8-4ED1-8ACB-CE69270BD245}" srcOrd="0" destOrd="0" presId="urn:microsoft.com/office/officeart/2005/8/layout/hChevron3"/>
    <dgm:cxn modelId="{83677834-3A84-47C7-A60B-FAA524D2481D}" srcId="{20599C7C-7F8A-423E-8143-961407FF1E08}" destId="{B0F99A95-FFDD-41AB-A248-8CB14EC92B0E}" srcOrd="0" destOrd="0" parTransId="{E44C0BE8-7816-4C5A-8B49-9ABA5FC8616E}" sibTransId="{15CD5D2C-EE38-4537-B92A-30C3E84E76E0}"/>
    <dgm:cxn modelId="{CC20CACB-25C7-4C3B-A781-D537BF9628D9}" srcId="{20599C7C-7F8A-423E-8143-961407FF1E08}" destId="{860AE604-C900-4836-BACF-FFE437855708}" srcOrd="7" destOrd="0" parTransId="{05E7F4EE-5FD8-412A-AD8D-46765B6E10CB}" sibTransId="{F2B4516A-1035-4CA2-90F4-7EF2A36816DA}"/>
    <dgm:cxn modelId="{7D8119B5-DCDF-4EF4-AAA8-20FF6A900B95}" type="presOf" srcId="{B0F99A95-FFDD-41AB-A248-8CB14EC92B0E}" destId="{E793EEC8-8D33-4F8E-B625-F9B4E1C60A4F}" srcOrd="0" destOrd="0" presId="urn:microsoft.com/office/officeart/2005/8/layout/hChevron3"/>
    <dgm:cxn modelId="{9A4CEBAA-2B5C-44F5-BE4D-B0174F8FD0F0}" type="presOf" srcId="{68724D75-1E4E-4E55-B6BC-DA3B8C0BE975}" destId="{DD90E140-E3A6-4D01-AB4A-FFF96A688356}" srcOrd="0" destOrd="0" presId="urn:microsoft.com/office/officeart/2005/8/layout/hChevron3"/>
    <dgm:cxn modelId="{74374614-A04A-41A7-B253-41B4106F38C0}" type="presOf" srcId="{860AE604-C900-4836-BACF-FFE437855708}" destId="{B3FC6294-F969-4A66-B505-6B8A25027CBD}" srcOrd="0" destOrd="0" presId="urn:microsoft.com/office/officeart/2005/8/layout/hChevron3"/>
    <dgm:cxn modelId="{D36CDB93-5D56-4CFE-8E2A-6DDBA14EB63D}" type="presParOf" srcId="{69459DE5-1DF1-4CDD-B3FA-E78B55A65068}" destId="{E793EEC8-8D33-4F8E-B625-F9B4E1C60A4F}" srcOrd="0" destOrd="0" presId="urn:microsoft.com/office/officeart/2005/8/layout/hChevron3"/>
    <dgm:cxn modelId="{7D7D68A1-66D3-460E-8046-12CED965FB59}" type="presParOf" srcId="{69459DE5-1DF1-4CDD-B3FA-E78B55A65068}" destId="{B7A4F75B-A1BD-46A9-9C19-7FF5FB677CD3}" srcOrd="1" destOrd="0" presId="urn:microsoft.com/office/officeart/2005/8/layout/hChevron3"/>
    <dgm:cxn modelId="{B243A406-AE1D-46FF-AAD0-1BE188CDABE9}" type="presParOf" srcId="{69459DE5-1DF1-4CDD-B3FA-E78B55A65068}" destId="{8B839C82-81C8-4ED1-8ACB-CE69270BD245}" srcOrd="2" destOrd="0" presId="urn:microsoft.com/office/officeart/2005/8/layout/hChevron3"/>
    <dgm:cxn modelId="{12AC4B52-40BD-40B8-AEF5-DB199DBB3AD3}" type="presParOf" srcId="{69459DE5-1DF1-4CDD-B3FA-E78B55A65068}" destId="{94739D92-BE9D-442C-AF71-62264B4DEC89}" srcOrd="3" destOrd="0" presId="urn:microsoft.com/office/officeart/2005/8/layout/hChevron3"/>
    <dgm:cxn modelId="{0E64E12F-5BA1-4395-9FC1-0078ECFDEF01}" type="presParOf" srcId="{69459DE5-1DF1-4CDD-B3FA-E78B55A65068}" destId="{B7F5908F-3CF4-41C1-B09A-CD58C3144F77}" srcOrd="4" destOrd="0" presId="urn:microsoft.com/office/officeart/2005/8/layout/hChevron3"/>
    <dgm:cxn modelId="{C3D0E648-8B40-4C30-AEA4-10081AAEFD42}" type="presParOf" srcId="{69459DE5-1DF1-4CDD-B3FA-E78B55A65068}" destId="{709EAC08-7B49-45BC-9B42-A64D17C29375}" srcOrd="5" destOrd="0" presId="urn:microsoft.com/office/officeart/2005/8/layout/hChevron3"/>
    <dgm:cxn modelId="{A5014B75-87AE-4DD9-BAE5-EF7218D8EB00}" type="presParOf" srcId="{69459DE5-1DF1-4CDD-B3FA-E78B55A65068}" destId="{2C0E2CD6-6EE9-4700-9CE6-1FE2D7378B77}" srcOrd="6" destOrd="0" presId="urn:microsoft.com/office/officeart/2005/8/layout/hChevron3"/>
    <dgm:cxn modelId="{EFBF23FD-0238-40A3-B522-FDD4569D8933}" type="presParOf" srcId="{69459DE5-1DF1-4CDD-B3FA-E78B55A65068}" destId="{6E23F7B1-7B74-41BA-BED8-C79814CCB5AC}" srcOrd="7" destOrd="0" presId="urn:microsoft.com/office/officeart/2005/8/layout/hChevron3"/>
    <dgm:cxn modelId="{FFCA1BAF-586E-4EDD-865B-17046E76A12A}" type="presParOf" srcId="{69459DE5-1DF1-4CDD-B3FA-E78B55A65068}" destId="{DD90E140-E3A6-4D01-AB4A-FFF96A688356}" srcOrd="8" destOrd="0" presId="urn:microsoft.com/office/officeart/2005/8/layout/hChevron3"/>
    <dgm:cxn modelId="{BAEC5D06-B736-422D-A2CB-B810E1F863C1}" type="presParOf" srcId="{69459DE5-1DF1-4CDD-B3FA-E78B55A65068}" destId="{03C6AD62-64A0-40A9-83DC-44809F4F870C}" srcOrd="9" destOrd="0" presId="urn:microsoft.com/office/officeart/2005/8/layout/hChevron3"/>
    <dgm:cxn modelId="{2FFA1547-D6D6-4AD5-8296-C2A0E8D2AC6E}" type="presParOf" srcId="{69459DE5-1DF1-4CDD-B3FA-E78B55A65068}" destId="{BA97140D-AA53-44E2-804B-FC2E0588DA02}" srcOrd="10" destOrd="0" presId="urn:microsoft.com/office/officeart/2005/8/layout/hChevron3"/>
    <dgm:cxn modelId="{D6D5618B-F0A6-4E62-A023-66E1F445A40C}" type="presParOf" srcId="{69459DE5-1DF1-4CDD-B3FA-E78B55A65068}" destId="{DBCF1D23-52B7-44A3-A125-93FF41E63CBD}" srcOrd="11" destOrd="0" presId="urn:microsoft.com/office/officeart/2005/8/layout/hChevron3"/>
    <dgm:cxn modelId="{4BFF641C-A4EC-408C-B097-3336E5DDEF73}" type="presParOf" srcId="{69459DE5-1DF1-4CDD-B3FA-E78B55A65068}" destId="{16ABD2BF-81BC-42E7-8118-AAC9E62125DB}" srcOrd="12" destOrd="0" presId="urn:microsoft.com/office/officeart/2005/8/layout/hChevron3"/>
    <dgm:cxn modelId="{48B1C15F-0A55-4AD4-9988-FBD129823BD5}" type="presParOf" srcId="{69459DE5-1DF1-4CDD-B3FA-E78B55A65068}" destId="{1A069AFB-D09F-42D9-8A43-02925F1ACDA8}" srcOrd="13" destOrd="0" presId="urn:microsoft.com/office/officeart/2005/8/layout/hChevron3"/>
    <dgm:cxn modelId="{D2439F82-5B2E-464B-9369-42F751A1E589}" type="presParOf" srcId="{69459DE5-1DF1-4CDD-B3FA-E78B55A65068}" destId="{B3FC6294-F969-4A66-B505-6B8A25027CBD}" srcOrd="14" destOrd="0" presId="urn:microsoft.com/office/officeart/2005/8/layout/hChevron3"/>
    <dgm:cxn modelId="{9AD609D5-A4F8-496B-BF0C-CB034E0A96FB}" type="presParOf" srcId="{69459DE5-1DF1-4CDD-B3FA-E78B55A65068}" destId="{1B43DA77-47F7-4257-A36A-C26CF9E72095}" srcOrd="15" destOrd="0" presId="urn:microsoft.com/office/officeart/2005/8/layout/hChevron3"/>
    <dgm:cxn modelId="{D60219A0-F31F-47E7-A1B6-33B40DC87987}" type="presParOf" srcId="{69459DE5-1DF1-4CDD-B3FA-E78B55A65068}" destId="{26FB8468-F79B-4221-AFF1-3C1B1959654C}" srcOrd="16" destOrd="0" presId="urn:microsoft.com/office/officeart/2005/8/layout/hChevron3"/>
  </dgm:cxnLst>
  <dgm:bg/>
  <dgm:whole/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0599C7C-7F8A-423E-8143-961407FF1E08}" type="doc">
      <dgm:prSet loTypeId="urn:microsoft.com/office/officeart/2005/8/layout/hChevron3" loCatId="process" qsTypeId="urn:microsoft.com/office/officeart/2005/8/quickstyle/simple1" qsCatId="simple" csTypeId="urn:microsoft.com/office/officeart/2005/8/colors/colorful5" csCatId="colorful" phldr="1"/>
      <dgm:spPr/>
    </dgm:pt>
    <dgm:pt modelId="{B0F99A95-FFDD-41AB-A248-8CB14EC92B0E}">
      <dgm:prSet phldrT="[Text]" custT="1"/>
      <dgm:spPr>
        <a:effectLst/>
      </dgm:spPr>
      <dgm:t>
        <a:bodyPr/>
        <a:lstStyle/>
        <a:p>
          <a:r>
            <a:rPr lang="en-US" sz="1000" dirty="0" smtClean="0"/>
            <a:t>Problem Statement</a:t>
          </a:r>
          <a:endParaRPr lang="en-US" sz="1000" dirty="0"/>
        </a:p>
      </dgm:t>
    </dgm:pt>
    <dgm:pt modelId="{E44C0BE8-7816-4C5A-8B49-9ABA5FC8616E}" type="parTrans" cxnId="{83677834-3A84-47C7-A60B-FAA524D2481D}">
      <dgm:prSet/>
      <dgm:spPr/>
      <dgm:t>
        <a:bodyPr/>
        <a:lstStyle/>
        <a:p>
          <a:endParaRPr lang="en-US"/>
        </a:p>
      </dgm:t>
    </dgm:pt>
    <dgm:pt modelId="{15CD5D2C-EE38-4537-B92A-30C3E84E76E0}" type="sibTrans" cxnId="{83677834-3A84-47C7-A60B-FAA524D2481D}">
      <dgm:prSet/>
      <dgm:spPr/>
      <dgm:t>
        <a:bodyPr/>
        <a:lstStyle/>
        <a:p>
          <a:endParaRPr lang="en-US"/>
        </a:p>
      </dgm:t>
    </dgm:pt>
    <dgm:pt modelId="{BB05F681-4726-4964-A8C7-E191DFC6B2AC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Generation</a:t>
          </a:r>
          <a:endParaRPr lang="en-US" sz="1000" dirty="0"/>
        </a:p>
      </dgm:t>
    </dgm:pt>
    <dgm:pt modelId="{F0C29C2F-ADA2-41EC-8790-32122DF5FF80}" type="parTrans" cxnId="{DC94599C-0E1D-4BA7-A0EE-7A8F73A6B61F}">
      <dgm:prSet/>
      <dgm:spPr/>
      <dgm:t>
        <a:bodyPr/>
        <a:lstStyle/>
        <a:p>
          <a:endParaRPr lang="en-US"/>
        </a:p>
      </dgm:t>
    </dgm:pt>
    <dgm:pt modelId="{200A7C25-16C6-4690-825D-0AB03CF6787F}" type="sibTrans" cxnId="{DC94599C-0E1D-4BA7-A0EE-7A8F73A6B61F}">
      <dgm:prSet/>
      <dgm:spPr/>
      <dgm:t>
        <a:bodyPr/>
        <a:lstStyle/>
        <a:p>
          <a:endParaRPr lang="en-US"/>
        </a:p>
      </dgm:t>
    </dgm:pt>
    <dgm:pt modelId="{B907E61D-B19E-48FD-A099-5AEE57DD276D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Validation</a:t>
          </a:r>
          <a:endParaRPr lang="en-US" sz="1000" dirty="0"/>
        </a:p>
      </dgm:t>
    </dgm:pt>
    <dgm:pt modelId="{23543F48-E9E9-4307-BF0D-59B21F82AB15}" type="parTrans" cxnId="{11EC8D1A-3F20-4693-B458-C722C8C5C44E}">
      <dgm:prSet/>
      <dgm:spPr/>
      <dgm:t>
        <a:bodyPr/>
        <a:lstStyle/>
        <a:p>
          <a:endParaRPr lang="en-US"/>
        </a:p>
      </dgm:t>
    </dgm:pt>
    <dgm:pt modelId="{24294572-0BFB-43A5-BB4A-35F121E4593C}" type="sibTrans" cxnId="{11EC8D1A-3F20-4693-B458-C722C8C5C44E}">
      <dgm:prSet/>
      <dgm:spPr/>
      <dgm:t>
        <a:bodyPr/>
        <a:lstStyle/>
        <a:p>
          <a:endParaRPr lang="en-US"/>
        </a:p>
      </dgm:t>
    </dgm:pt>
    <dgm:pt modelId="{68724D75-1E4E-4E55-B6BC-DA3B8C0BE975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Exploratory Data Analysis</a:t>
          </a:r>
          <a:endParaRPr lang="en-US" sz="1000" dirty="0"/>
        </a:p>
      </dgm:t>
    </dgm:pt>
    <dgm:pt modelId="{C9769000-5EE3-4C08-8CCC-FCFBF1FE77C8}" type="parTrans" cxnId="{657CFB69-DEC5-4E27-806B-1B1A846ED2B4}">
      <dgm:prSet/>
      <dgm:spPr/>
      <dgm:t>
        <a:bodyPr/>
        <a:lstStyle/>
        <a:p>
          <a:endParaRPr lang="en-US"/>
        </a:p>
      </dgm:t>
    </dgm:pt>
    <dgm:pt modelId="{72753294-9DD2-4A74-9FF1-9F347DFA9BDB}" type="sibTrans" cxnId="{657CFB69-DEC5-4E27-806B-1B1A846ED2B4}">
      <dgm:prSet/>
      <dgm:spPr/>
      <dgm:t>
        <a:bodyPr/>
        <a:lstStyle/>
        <a:p>
          <a:endParaRPr lang="en-US"/>
        </a:p>
      </dgm:t>
    </dgm:pt>
    <dgm:pt modelId="{5CBD65D0-E599-4DBD-8349-B56644312EFF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Data Preprocessing</a:t>
          </a:r>
          <a:endParaRPr lang="en-US" sz="1000" dirty="0"/>
        </a:p>
      </dgm:t>
    </dgm:pt>
    <dgm:pt modelId="{BDFE65AB-03F2-4D7E-B965-3BD171555980}" type="parTrans" cxnId="{A5D1E0AE-0ABE-4A9B-BDE9-2EFA1F42F395}">
      <dgm:prSet/>
      <dgm:spPr/>
      <dgm:t>
        <a:bodyPr/>
        <a:lstStyle/>
        <a:p>
          <a:endParaRPr lang="en-US"/>
        </a:p>
      </dgm:t>
    </dgm:pt>
    <dgm:pt modelId="{67537886-1D4E-43F3-B609-DF6AD2650ABB}" type="sibTrans" cxnId="{A5D1E0AE-0ABE-4A9B-BDE9-2EFA1F42F395}">
      <dgm:prSet/>
      <dgm:spPr/>
      <dgm:t>
        <a:bodyPr/>
        <a:lstStyle/>
        <a:p>
          <a:endParaRPr lang="en-US"/>
        </a:p>
      </dgm:t>
    </dgm:pt>
    <dgm:pt modelId="{DA299A3D-EA38-43C1-9613-F5B5D7E8A62B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Feature Engineering</a:t>
          </a:r>
          <a:endParaRPr lang="en-US" sz="1000" dirty="0"/>
        </a:p>
      </dgm:t>
    </dgm:pt>
    <dgm:pt modelId="{0AD1EB92-F4FE-4626-800B-5CE3E79F2D6A}" type="parTrans" cxnId="{10A3DE0D-6076-4030-8156-223790013EE2}">
      <dgm:prSet/>
      <dgm:spPr/>
      <dgm:t>
        <a:bodyPr/>
        <a:lstStyle/>
        <a:p>
          <a:endParaRPr lang="en-US"/>
        </a:p>
      </dgm:t>
    </dgm:pt>
    <dgm:pt modelId="{FDD3E590-0670-4F69-9340-7A0B2F6CDAE2}" type="sibTrans" cxnId="{10A3DE0D-6076-4030-8156-223790013EE2}">
      <dgm:prSet/>
      <dgm:spPr/>
      <dgm:t>
        <a:bodyPr/>
        <a:lstStyle/>
        <a:p>
          <a:endParaRPr lang="en-US"/>
        </a:p>
      </dgm:t>
    </dgm:pt>
    <dgm:pt modelId="{860AE604-C900-4836-BACF-FFE437855708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Building </a:t>
          </a:r>
          <a:endParaRPr lang="en-US" sz="1000" dirty="0"/>
        </a:p>
      </dgm:t>
    </dgm:pt>
    <dgm:pt modelId="{05E7F4EE-5FD8-412A-AD8D-46765B6E10CB}" type="parTrans" cxnId="{CC20CACB-25C7-4C3B-A781-D537BF9628D9}">
      <dgm:prSet/>
      <dgm:spPr/>
      <dgm:t>
        <a:bodyPr/>
        <a:lstStyle/>
        <a:p>
          <a:endParaRPr lang="en-US"/>
        </a:p>
      </dgm:t>
    </dgm:pt>
    <dgm:pt modelId="{F2B4516A-1035-4CA2-90F4-7EF2A36816DA}" type="sibTrans" cxnId="{CC20CACB-25C7-4C3B-A781-D537BF9628D9}">
      <dgm:prSet/>
      <dgm:spPr/>
      <dgm:t>
        <a:bodyPr/>
        <a:lstStyle/>
        <a:p>
          <a:endParaRPr lang="en-US"/>
        </a:p>
      </dgm:t>
    </dgm:pt>
    <dgm:pt modelId="{08B44C91-4A99-4B1D-B59E-C27436442111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Performance</a:t>
          </a:r>
          <a:endParaRPr lang="en-US" sz="1000" dirty="0"/>
        </a:p>
      </dgm:t>
    </dgm:pt>
    <dgm:pt modelId="{52D4272E-25A1-4ED3-9AF0-963410254325}" type="parTrans" cxnId="{448E7F3E-DE26-41E8-A5B4-D693A56593E5}">
      <dgm:prSet/>
      <dgm:spPr/>
      <dgm:t>
        <a:bodyPr/>
        <a:lstStyle/>
        <a:p>
          <a:endParaRPr lang="en-US"/>
        </a:p>
      </dgm:t>
    </dgm:pt>
    <dgm:pt modelId="{EF39E99E-BA4E-47E9-B47A-F2858BF0E9EF}" type="sibTrans" cxnId="{448E7F3E-DE26-41E8-A5B4-D693A56593E5}">
      <dgm:prSet/>
      <dgm:spPr/>
      <dgm:t>
        <a:bodyPr/>
        <a:lstStyle/>
        <a:p>
          <a:endParaRPr lang="en-US"/>
        </a:p>
      </dgm:t>
    </dgm:pt>
    <dgm:pt modelId="{B636BA36-9958-49BE-B337-C7FA43A59924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>
          <a:innerShdw blurRad="63500" dist="50800" dir="162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US" sz="1000" dirty="0" smtClean="0"/>
            <a:t>Data Problem</a:t>
          </a:r>
          <a:endParaRPr lang="en-US" sz="1000" dirty="0"/>
        </a:p>
      </dgm:t>
    </dgm:pt>
    <dgm:pt modelId="{AE04EC96-926D-458F-9EAD-B1F0F2BCBA5A}" type="parTrans" cxnId="{2496A3FB-864F-419F-850B-1CFFCA09E2FF}">
      <dgm:prSet/>
      <dgm:spPr/>
      <dgm:t>
        <a:bodyPr/>
        <a:lstStyle/>
        <a:p>
          <a:endParaRPr lang="en-US"/>
        </a:p>
      </dgm:t>
    </dgm:pt>
    <dgm:pt modelId="{C2962787-D3C7-4995-BB82-073034558E9B}" type="sibTrans" cxnId="{2496A3FB-864F-419F-850B-1CFFCA09E2FF}">
      <dgm:prSet/>
      <dgm:spPr/>
      <dgm:t>
        <a:bodyPr/>
        <a:lstStyle/>
        <a:p>
          <a:endParaRPr lang="en-US"/>
        </a:p>
      </dgm:t>
    </dgm:pt>
    <dgm:pt modelId="{69459DE5-1DF1-4CDD-B3FA-E78B55A65068}" type="pres">
      <dgm:prSet presAssocID="{20599C7C-7F8A-423E-8143-961407FF1E08}" presName="Name0" presStyleCnt="0">
        <dgm:presLayoutVars>
          <dgm:dir/>
          <dgm:resizeHandles val="exact"/>
        </dgm:presLayoutVars>
      </dgm:prSet>
      <dgm:spPr/>
    </dgm:pt>
    <dgm:pt modelId="{E793EEC8-8D33-4F8E-B625-F9B4E1C60A4F}" type="pres">
      <dgm:prSet presAssocID="{B0F99A95-FFDD-41AB-A248-8CB14EC92B0E}" presName="parTxOnly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A4F75B-A1BD-46A9-9C19-7FF5FB677CD3}" type="pres">
      <dgm:prSet presAssocID="{15CD5D2C-EE38-4537-B92A-30C3E84E76E0}" presName="parSpace" presStyleCnt="0"/>
      <dgm:spPr/>
    </dgm:pt>
    <dgm:pt modelId="{8B839C82-81C8-4ED1-8ACB-CE69270BD245}" type="pres">
      <dgm:prSet presAssocID="{BB05F681-4726-4964-A8C7-E191DFC6B2AC}" presName="parTxOnly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739D92-BE9D-442C-AF71-62264B4DEC89}" type="pres">
      <dgm:prSet presAssocID="{200A7C25-16C6-4690-825D-0AB03CF6787F}" presName="parSpace" presStyleCnt="0"/>
      <dgm:spPr/>
    </dgm:pt>
    <dgm:pt modelId="{B7F5908F-3CF4-41C1-B09A-CD58C3144F77}" type="pres">
      <dgm:prSet presAssocID="{B907E61D-B19E-48FD-A099-5AEE57DD276D}" presName="parTxOnly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9EAC08-7B49-45BC-9B42-A64D17C29375}" type="pres">
      <dgm:prSet presAssocID="{24294572-0BFB-43A5-BB4A-35F121E4593C}" presName="parSpace" presStyleCnt="0"/>
      <dgm:spPr/>
    </dgm:pt>
    <dgm:pt modelId="{2C0E2CD6-6EE9-4700-9CE6-1FE2D7378B77}" type="pres">
      <dgm:prSet presAssocID="{B636BA36-9958-49BE-B337-C7FA43A59924}" presName="parTxOnly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23F7B1-7B74-41BA-BED8-C79814CCB5AC}" type="pres">
      <dgm:prSet presAssocID="{C2962787-D3C7-4995-BB82-073034558E9B}" presName="parSpace" presStyleCnt="0"/>
      <dgm:spPr/>
    </dgm:pt>
    <dgm:pt modelId="{DD90E140-E3A6-4D01-AB4A-FFF96A688356}" type="pres">
      <dgm:prSet presAssocID="{68724D75-1E4E-4E55-B6BC-DA3B8C0BE975}" presName="parTxOnly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6AD62-64A0-40A9-83DC-44809F4F870C}" type="pres">
      <dgm:prSet presAssocID="{72753294-9DD2-4A74-9FF1-9F347DFA9BDB}" presName="parSpace" presStyleCnt="0"/>
      <dgm:spPr/>
    </dgm:pt>
    <dgm:pt modelId="{BA97140D-AA53-44E2-804B-FC2E0588DA02}" type="pres">
      <dgm:prSet presAssocID="{5CBD65D0-E599-4DBD-8349-B56644312EFF}" presName="parTxOnly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CF1D23-52B7-44A3-A125-93FF41E63CBD}" type="pres">
      <dgm:prSet presAssocID="{67537886-1D4E-43F3-B609-DF6AD2650ABB}" presName="parSpace" presStyleCnt="0"/>
      <dgm:spPr/>
    </dgm:pt>
    <dgm:pt modelId="{16ABD2BF-81BC-42E7-8118-AAC9E62125DB}" type="pres">
      <dgm:prSet presAssocID="{DA299A3D-EA38-43C1-9613-F5B5D7E8A62B}" presName="parTxOnly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069AFB-D09F-42D9-8A43-02925F1ACDA8}" type="pres">
      <dgm:prSet presAssocID="{FDD3E590-0670-4F69-9340-7A0B2F6CDAE2}" presName="parSpace" presStyleCnt="0"/>
      <dgm:spPr/>
    </dgm:pt>
    <dgm:pt modelId="{B3FC6294-F969-4A66-B505-6B8A25027CBD}" type="pres">
      <dgm:prSet presAssocID="{860AE604-C900-4836-BACF-FFE437855708}" presName="parTxOnly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3DA77-47F7-4257-A36A-C26CF9E72095}" type="pres">
      <dgm:prSet presAssocID="{F2B4516A-1035-4CA2-90F4-7EF2A36816DA}" presName="parSpace" presStyleCnt="0"/>
      <dgm:spPr/>
    </dgm:pt>
    <dgm:pt modelId="{26FB8468-F79B-4221-AFF1-3C1B1959654C}" type="pres">
      <dgm:prSet presAssocID="{08B44C91-4A99-4B1D-B59E-C27436442111}" presName="parTxOnly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D42DEC8-EDBF-4521-B7F4-30D87BD71DCA}" type="presOf" srcId="{20599C7C-7F8A-423E-8143-961407FF1E08}" destId="{69459DE5-1DF1-4CDD-B3FA-E78B55A65068}" srcOrd="0" destOrd="0" presId="urn:microsoft.com/office/officeart/2005/8/layout/hChevron3"/>
    <dgm:cxn modelId="{A5D1E0AE-0ABE-4A9B-BDE9-2EFA1F42F395}" srcId="{20599C7C-7F8A-423E-8143-961407FF1E08}" destId="{5CBD65D0-E599-4DBD-8349-B56644312EFF}" srcOrd="5" destOrd="0" parTransId="{BDFE65AB-03F2-4D7E-B965-3BD171555980}" sibTransId="{67537886-1D4E-43F3-B609-DF6AD2650ABB}"/>
    <dgm:cxn modelId="{F134DD0E-C309-4CD1-B052-AC5526EF0A2C}" type="presOf" srcId="{B907E61D-B19E-48FD-A099-5AEE57DD276D}" destId="{B7F5908F-3CF4-41C1-B09A-CD58C3144F77}" srcOrd="0" destOrd="0" presId="urn:microsoft.com/office/officeart/2005/8/layout/hChevron3"/>
    <dgm:cxn modelId="{8FBB262B-5B41-4CF6-8419-B6900130779C}" type="presOf" srcId="{B636BA36-9958-49BE-B337-C7FA43A59924}" destId="{2C0E2CD6-6EE9-4700-9CE6-1FE2D7378B77}" srcOrd="0" destOrd="0" presId="urn:microsoft.com/office/officeart/2005/8/layout/hChevron3"/>
    <dgm:cxn modelId="{10A3DE0D-6076-4030-8156-223790013EE2}" srcId="{20599C7C-7F8A-423E-8143-961407FF1E08}" destId="{DA299A3D-EA38-43C1-9613-F5B5D7E8A62B}" srcOrd="6" destOrd="0" parTransId="{0AD1EB92-F4FE-4626-800B-5CE3E79F2D6A}" sibTransId="{FDD3E590-0670-4F69-9340-7A0B2F6CDAE2}"/>
    <dgm:cxn modelId="{11EC8D1A-3F20-4693-B458-C722C8C5C44E}" srcId="{20599C7C-7F8A-423E-8143-961407FF1E08}" destId="{B907E61D-B19E-48FD-A099-5AEE57DD276D}" srcOrd="2" destOrd="0" parTransId="{23543F48-E9E9-4307-BF0D-59B21F82AB15}" sibTransId="{24294572-0BFB-43A5-BB4A-35F121E4593C}"/>
    <dgm:cxn modelId="{54B2188F-DA26-40DB-93EA-DF4A96722698}" type="presOf" srcId="{DA299A3D-EA38-43C1-9613-F5B5D7E8A62B}" destId="{16ABD2BF-81BC-42E7-8118-AAC9E62125DB}" srcOrd="0" destOrd="0" presId="urn:microsoft.com/office/officeart/2005/8/layout/hChevron3"/>
    <dgm:cxn modelId="{DC94599C-0E1D-4BA7-A0EE-7A8F73A6B61F}" srcId="{20599C7C-7F8A-423E-8143-961407FF1E08}" destId="{BB05F681-4726-4964-A8C7-E191DFC6B2AC}" srcOrd="1" destOrd="0" parTransId="{F0C29C2F-ADA2-41EC-8790-32122DF5FF80}" sibTransId="{200A7C25-16C6-4690-825D-0AB03CF6787F}"/>
    <dgm:cxn modelId="{448E7F3E-DE26-41E8-A5B4-D693A56593E5}" srcId="{20599C7C-7F8A-423E-8143-961407FF1E08}" destId="{08B44C91-4A99-4B1D-B59E-C27436442111}" srcOrd="8" destOrd="0" parTransId="{52D4272E-25A1-4ED3-9AF0-963410254325}" sibTransId="{EF39E99E-BA4E-47E9-B47A-F2858BF0E9EF}"/>
    <dgm:cxn modelId="{14A4CEB2-2B86-4C7A-A3A1-792302A77F4A}" type="presOf" srcId="{68724D75-1E4E-4E55-B6BC-DA3B8C0BE975}" destId="{DD90E140-E3A6-4D01-AB4A-FFF96A688356}" srcOrd="0" destOrd="0" presId="urn:microsoft.com/office/officeart/2005/8/layout/hChevron3"/>
    <dgm:cxn modelId="{9DF26134-A64E-4504-89B7-05B154092951}" type="presOf" srcId="{860AE604-C900-4836-BACF-FFE437855708}" destId="{B3FC6294-F969-4A66-B505-6B8A25027CBD}" srcOrd="0" destOrd="0" presId="urn:microsoft.com/office/officeart/2005/8/layout/hChevron3"/>
    <dgm:cxn modelId="{FE65DD57-22AF-4248-94D0-2CDFA485627B}" type="presOf" srcId="{B0F99A95-FFDD-41AB-A248-8CB14EC92B0E}" destId="{E793EEC8-8D33-4F8E-B625-F9B4E1C60A4F}" srcOrd="0" destOrd="0" presId="urn:microsoft.com/office/officeart/2005/8/layout/hChevron3"/>
    <dgm:cxn modelId="{657CFB69-DEC5-4E27-806B-1B1A846ED2B4}" srcId="{20599C7C-7F8A-423E-8143-961407FF1E08}" destId="{68724D75-1E4E-4E55-B6BC-DA3B8C0BE975}" srcOrd="4" destOrd="0" parTransId="{C9769000-5EE3-4C08-8CCC-FCFBF1FE77C8}" sibTransId="{72753294-9DD2-4A74-9FF1-9F347DFA9BDB}"/>
    <dgm:cxn modelId="{B174D47D-A5A9-42E4-8207-44154F017D50}" type="presOf" srcId="{08B44C91-4A99-4B1D-B59E-C27436442111}" destId="{26FB8468-F79B-4221-AFF1-3C1B1959654C}" srcOrd="0" destOrd="0" presId="urn:microsoft.com/office/officeart/2005/8/layout/hChevron3"/>
    <dgm:cxn modelId="{2496A3FB-864F-419F-850B-1CFFCA09E2FF}" srcId="{20599C7C-7F8A-423E-8143-961407FF1E08}" destId="{B636BA36-9958-49BE-B337-C7FA43A59924}" srcOrd="3" destOrd="0" parTransId="{AE04EC96-926D-458F-9EAD-B1F0F2BCBA5A}" sibTransId="{C2962787-D3C7-4995-BB82-073034558E9B}"/>
    <dgm:cxn modelId="{14978415-45F8-4ED7-9A71-C11E501D08C0}" type="presOf" srcId="{BB05F681-4726-4964-A8C7-E191DFC6B2AC}" destId="{8B839C82-81C8-4ED1-8ACB-CE69270BD245}" srcOrd="0" destOrd="0" presId="urn:microsoft.com/office/officeart/2005/8/layout/hChevron3"/>
    <dgm:cxn modelId="{1A9E5D44-C831-452F-95D1-CE8046697A00}" type="presOf" srcId="{5CBD65D0-E599-4DBD-8349-B56644312EFF}" destId="{BA97140D-AA53-44E2-804B-FC2E0588DA02}" srcOrd="0" destOrd="0" presId="urn:microsoft.com/office/officeart/2005/8/layout/hChevron3"/>
    <dgm:cxn modelId="{83677834-3A84-47C7-A60B-FAA524D2481D}" srcId="{20599C7C-7F8A-423E-8143-961407FF1E08}" destId="{B0F99A95-FFDD-41AB-A248-8CB14EC92B0E}" srcOrd="0" destOrd="0" parTransId="{E44C0BE8-7816-4C5A-8B49-9ABA5FC8616E}" sibTransId="{15CD5D2C-EE38-4537-B92A-30C3E84E76E0}"/>
    <dgm:cxn modelId="{CC20CACB-25C7-4C3B-A781-D537BF9628D9}" srcId="{20599C7C-7F8A-423E-8143-961407FF1E08}" destId="{860AE604-C900-4836-BACF-FFE437855708}" srcOrd="7" destOrd="0" parTransId="{05E7F4EE-5FD8-412A-AD8D-46765B6E10CB}" sibTransId="{F2B4516A-1035-4CA2-90F4-7EF2A36816DA}"/>
    <dgm:cxn modelId="{25613367-414A-4697-9EDF-7411DC7176C1}" type="presParOf" srcId="{69459DE5-1DF1-4CDD-B3FA-E78B55A65068}" destId="{E793EEC8-8D33-4F8E-B625-F9B4E1C60A4F}" srcOrd="0" destOrd="0" presId="urn:microsoft.com/office/officeart/2005/8/layout/hChevron3"/>
    <dgm:cxn modelId="{07EB7037-708E-4077-AFE0-494011E809E1}" type="presParOf" srcId="{69459DE5-1DF1-4CDD-B3FA-E78B55A65068}" destId="{B7A4F75B-A1BD-46A9-9C19-7FF5FB677CD3}" srcOrd="1" destOrd="0" presId="urn:microsoft.com/office/officeart/2005/8/layout/hChevron3"/>
    <dgm:cxn modelId="{DD392CD9-4400-45C3-971D-4F8DF0D53B86}" type="presParOf" srcId="{69459DE5-1DF1-4CDD-B3FA-E78B55A65068}" destId="{8B839C82-81C8-4ED1-8ACB-CE69270BD245}" srcOrd="2" destOrd="0" presId="urn:microsoft.com/office/officeart/2005/8/layout/hChevron3"/>
    <dgm:cxn modelId="{709B0082-C5A6-4C20-83FF-EFA5904BD1DE}" type="presParOf" srcId="{69459DE5-1DF1-4CDD-B3FA-E78B55A65068}" destId="{94739D92-BE9D-442C-AF71-62264B4DEC89}" srcOrd="3" destOrd="0" presId="urn:microsoft.com/office/officeart/2005/8/layout/hChevron3"/>
    <dgm:cxn modelId="{3C03F8E3-9EB1-482D-8D01-943FD152D5E4}" type="presParOf" srcId="{69459DE5-1DF1-4CDD-B3FA-E78B55A65068}" destId="{B7F5908F-3CF4-41C1-B09A-CD58C3144F77}" srcOrd="4" destOrd="0" presId="urn:microsoft.com/office/officeart/2005/8/layout/hChevron3"/>
    <dgm:cxn modelId="{E9A7244F-174B-471C-8516-B18536680187}" type="presParOf" srcId="{69459DE5-1DF1-4CDD-B3FA-E78B55A65068}" destId="{709EAC08-7B49-45BC-9B42-A64D17C29375}" srcOrd="5" destOrd="0" presId="urn:microsoft.com/office/officeart/2005/8/layout/hChevron3"/>
    <dgm:cxn modelId="{B4158DCB-223C-46DC-AA43-8D36E8157802}" type="presParOf" srcId="{69459DE5-1DF1-4CDD-B3FA-E78B55A65068}" destId="{2C0E2CD6-6EE9-4700-9CE6-1FE2D7378B77}" srcOrd="6" destOrd="0" presId="urn:microsoft.com/office/officeart/2005/8/layout/hChevron3"/>
    <dgm:cxn modelId="{C08A2201-9EEB-4E4C-B332-7AD3DA7D88A2}" type="presParOf" srcId="{69459DE5-1DF1-4CDD-B3FA-E78B55A65068}" destId="{6E23F7B1-7B74-41BA-BED8-C79814CCB5AC}" srcOrd="7" destOrd="0" presId="urn:microsoft.com/office/officeart/2005/8/layout/hChevron3"/>
    <dgm:cxn modelId="{EA17CD36-24A1-4254-AC55-17C6D6851587}" type="presParOf" srcId="{69459DE5-1DF1-4CDD-B3FA-E78B55A65068}" destId="{DD90E140-E3A6-4D01-AB4A-FFF96A688356}" srcOrd="8" destOrd="0" presId="urn:microsoft.com/office/officeart/2005/8/layout/hChevron3"/>
    <dgm:cxn modelId="{D45DFDD2-63AD-467A-8650-2BA4213170E5}" type="presParOf" srcId="{69459DE5-1DF1-4CDD-B3FA-E78B55A65068}" destId="{03C6AD62-64A0-40A9-83DC-44809F4F870C}" srcOrd="9" destOrd="0" presId="urn:microsoft.com/office/officeart/2005/8/layout/hChevron3"/>
    <dgm:cxn modelId="{72F238D3-B2CD-4F66-BE0D-52D31C762C40}" type="presParOf" srcId="{69459DE5-1DF1-4CDD-B3FA-E78B55A65068}" destId="{BA97140D-AA53-44E2-804B-FC2E0588DA02}" srcOrd="10" destOrd="0" presId="urn:microsoft.com/office/officeart/2005/8/layout/hChevron3"/>
    <dgm:cxn modelId="{F3B92446-6E15-4CB1-B70B-E8BE3B225CD1}" type="presParOf" srcId="{69459DE5-1DF1-4CDD-B3FA-E78B55A65068}" destId="{DBCF1D23-52B7-44A3-A125-93FF41E63CBD}" srcOrd="11" destOrd="0" presId="urn:microsoft.com/office/officeart/2005/8/layout/hChevron3"/>
    <dgm:cxn modelId="{ED0323FB-22E4-4E9D-BE71-24C84038F931}" type="presParOf" srcId="{69459DE5-1DF1-4CDD-B3FA-E78B55A65068}" destId="{16ABD2BF-81BC-42E7-8118-AAC9E62125DB}" srcOrd="12" destOrd="0" presId="urn:microsoft.com/office/officeart/2005/8/layout/hChevron3"/>
    <dgm:cxn modelId="{844C998C-8A2E-4D64-A6AD-7A4B10EA405F}" type="presParOf" srcId="{69459DE5-1DF1-4CDD-B3FA-E78B55A65068}" destId="{1A069AFB-D09F-42D9-8A43-02925F1ACDA8}" srcOrd="13" destOrd="0" presId="urn:microsoft.com/office/officeart/2005/8/layout/hChevron3"/>
    <dgm:cxn modelId="{7715663F-F176-4B3B-8003-CB8B4761CE63}" type="presParOf" srcId="{69459DE5-1DF1-4CDD-B3FA-E78B55A65068}" destId="{B3FC6294-F969-4A66-B505-6B8A25027CBD}" srcOrd="14" destOrd="0" presId="urn:microsoft.com/office/officeart/2005/8/layout/hChevron3"/>
    <dgm:cxn modelId="{876453A5-9E7A-428B-88A5-9E25D392DBDB}" type="presParOf" srcId="{69459DE5-1DF1-4CDD-B3FA-E78B55A65068}" destId="{1B43DA77-47F7-4257-A36A-C26CF9E72095}" srcOrd="15" destOrd="0" presId="urn:microsoft.com/office/officeart/2005/8/layout/hChevron3"/>
    <dgm:cxn modelId="{36622C43-D586-4DD8-977A-13E6FD55ACD0}" type="presParOf" srcId="{69459DE5-1DF1-4CDD-B3FA-E78B55A65068}" destId="{26FB8468-F79B-4221-AFF1-3C1B1959654C}" srcOrd="16" destOrd="0" presId="urn:microsoft.com/office/officeart/2005/8/layout/hChevron3"/>
  </dgm:cxnLst>
  <dgm:bg/>
  <dgm:whole/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0599C7C-7F8A-423E-8143-961407FF1E08}" type="doc">
      <dgm:prSet loTypeId="urn:microsoft.com/office/officeart/2005/8/layout/hChevron3" loCatId="process" qsTypeId="urn:microsoft.com/office/officeart/2005/8/quickstyle/simple1" qsCatId="simple" csTypeId="urn:microsoft.com/office/officeart/2005/8/colors/colorful5" csCatId="colorful" phldr="1"/>
      <dgm:spPr/>
    </dgm:pt>
    <dgm:pt modelId="{B0F99A95-FFDD-41AB-A248-8CB14EC92B0E}">
      <dgm:prSet phldrT="[Text]" custT="1"/>
      <dgm:spPr>
        <a:effectLst/>
      </dgm:spPr>
      <dgm:t>
        <a:bodyPr/>
        <a:lstStyle/>
        <a:p>
          <a:r>
            <a:rPr lang="en-US" sz="1000" dirty="0" smtClean="0"/>
            <a:t>Problem Statement</a:t>
          </a:r>
          <a:endParaRPr lang="en-US" sz="1000" dirty="0"/>
        </a:p>
      </dgm:t>
    </dgm:pt>
    <dgm:pt modelId="{E44C0BE8-7816-4C5A-8B49-9ABA5FC8616E}" type="parTrans" cxnId="{83677834-3A84-47C7-A60B-FAA524D2481D}">
      <dgm:prSet/>
      <dgm:spPr/>
      <dgm:t>
        <a:bodyPr/>
        <a:lstStyle/>
        <a:p>
          <a:endParaRPr lang="en-US"/>
        </a:p>
      </dgm:t>
    </dgm:pt>
    <dgm:pt modelId="{15CD5D2C-EE38-4537-B92A-30C3E84E76E0}" type="sibTrans" cxnId="{83677834-3A84-47C7-A60B-FAA524D2481D}">
      <dgm:prSet/>
      <dgm:spPr/>
      <dgm:t>
        <a:bodyPr/>
        <a:lstStyle/>
        <a:p>
          <a:endParaRPr lang="en-US"/>
        </a:p>
      </dgm:t>
    </dgm:pt>
    <dgm:pt modelId="{BB05F681-4726-4964-A8C7-E191DFC6B2AC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Generation</a:t>
          </a:r>
          <a:endParaRPr lang="en-US" sz="1000" dirty="0"/>
        </a:p>
      </dgm:t>
    </dgm:pt>
    <dgm:pt modelId="{F0C29C2F-ADA2-41EC-8790-32122DF5FF80}" type="parTrans" cxnId="{DC94599C-0E1D-4BA7-A0EE-7A8F73A6B61F}">
      <dgm:prSet/>
      <dgm:spPr/>
      <dgm:t>
        <a:bodyPr/>
        <a:lstStyle/>
        <a:p>
          <a:endParaRPr lang="en-US"/>
        </a:p>
      </dgm:t>
    </dgm:pt>
    <dgm:pt modelId="{200A7C25-16C6-4690-825D-0AB03CF6787F}" type="sibTrans" cxnId="{DC94599C-0E1D-4BA7-A0EE-7A8F73A6B61F}">
      <dgm:prSet/>
      <dgm:spPr/>
      <dgm:t>
        <a:bodyPr/>
        <a:lstStyle/>
        <a:p>
          <a:endParaRPr lang="en-US"/>
        </a:p>
      </dgm:t>
    </dgm:pt>
    <dgm:pt modelId="{B907E61D-B19E-48FD-A099-5AEE57DD276D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Validation</a:t>
          </a:r>
          <a:endParaRPr lang="en-US" sz="1000" dirty="0"/>
        </a:p>
      </dgm:t>
    </dgm:pt>
    <dgm:pt modelId="{23543F48-E9E9-4307-BF0D-59B21F82AB15}" type="parTrans" cxnId="{11EC8D1A-3F20-4693-B458-C722C8C5C44E}">
      <dgm:prSet/>
      <dgm:spPr/>
      <dgm:t>
        <a:bodyPr/>
        <a:lstStyle/>
        <a:p>
          <a:endParaRPr lang="en-US"/>
        </a:p>
      </dgm:t>
    </dgm:pt>
    <dgm:pt modelId="{24294572-0BFB-43A5-BB4A-35F121E4593C}" type="sibTrans" cxnId="{11EC8D1A-3F20-4693-B458-C722C8C5C44E}">
      <dgm:prSet/>
      <dgm:spPr/>
      <dgm:t>
        <a:bodyPr/>
        <a:lstStyle/>
        <a:p>
          <a:endParaRPr lang="en-US"/>
        </a:p>
      </dgm:t>
    </dgm:pt>
    <dgm:pt modelId="{68724D75-1E4E-4E55-B6BC-DA3B8C0BE975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>
          <a:innerShdw blurRad="63500" dist="50800" dir="162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US" sz="1000" dirty="0" smtClean="0"/>
            <a:t>Exploratory Data Analysis</a:t>
          </a:r>
          <a:endParaRPr lang="en-US" sz="1000" dirty="0"/>
        </a:p>
      </dgm:t>
    </dgm:pt>
    <dgm:pt modelId="{C9769000-5EE3-4C08-8CCC-FCFBF1FE77C8}" type="parTrans" cxnId="{657CFB69-DEC5-4E27-806B-1B1A846ED2B4}">
      <dgm:prSet/>
      <dgm:spPr/>
      <dgm:t>
        <a:bodyPr/>
        <a:lstStyle/>
        <a:p>
          <a:endParaRPr lang="en-US"/>
        </a:p>
      </dgm:t>
    </dgm:pt>
    <dgm:pt modelId="{72753294-9DD2-4A74-9FF1-9F347DFA9BDB}" type="sibTrans" cxnId="{657CFB69-DEC5-4E27-806B-1B1A846ED2B4}">
      <dgm:prSet/>
      <dgm:spPr/>
      <dgm:t>
        <a:bodyPr/>
        <a:lstStyle/>
        <a:p>
          <a:endParaRPr lang="en-US"/>
        </a:p>
      </dgm:t>
    </dgm:pt>
    <dgm:pt modelId="{5CBD65D0-E599-4DBD-8349-B56644312EFF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Data Preprocessing</a:t>
          </a:r>
          <a:endParaRPr lang="en-US" sz="1000" dirty="0"/>
        </a:p>
      </dgm:t>
    </dgm:pt>
    <dgm:pt modelId="{BDFE65AB-03F2-4D7E-B965-3BD171555980}" type="parTrans" cxnId="{A5D1E0AE-0ABE-4A9B-BDE9-2EFA1F42F395}">
      <dgm:prSet/>
      <dgm:spPr/>
      <dgm:t>
        <a:bodyPr/>
        <a:lstStyle/>
        <a:p>
          <a:endParaRPr lang="en-US"/>
        </a:p>
      </dgm:t>
    </dgm:pt>
    <dgm:pt modelId="{67537886-1D4E-43F3-B609-DF6AD2650ABB}" type="sibTrans" cxnId="{A5D1E0AE-0ABE-4A9B-BDE9-2EFA1F42F395}">
      <dgm:prSet/>
      <dgm:spPr/>
      <dgm:t>
        <a:bodyPr/>
        <a:lstStyle/>
        <a:p>
          <a:endParaRPr lang="en-US"/>
        </a:p>
      </dgm:t>
    </dgm:pt>
    <dgm:pt modelId="{DA299A3D-EA38-43C1-9613-F5B5D7E8A62B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Feature Engineering</a:t>
          </a:r>
          <a:endParaRPr lang="en-US" sz="1000" dirty="0"/>
        </a:p>
      </dgm:t>
    </dgm:pt>
    <dgm:pt modelId="{0AD1EB92-F4FE-4626-800B-5CE3E79F2D6A}" type="parTrans" cxnId="{10A3DE0D-6076-4030-8156-223790013EE2}">
      <dgm:prSet/>
      <dgm:spPr/>
      <dgm:t>
        <a:bodyPr/>
        <a:lstStyle/>
        <a:p>
          <a:endParaRPr lang="en-US"/>
        </a:p>
      </dgm:t>
    </dgm:pt>
    <dgm:pt modelId="{FDD3E590-0670-4F69-9340-7A0B2F6CDAE2}" type="sibTrans" cxnId="{10A3DE0D-6076-4030-8156-223790013EE2}">
      <dgm:prSet/>
      <dgm:spPr/>
      <dgm:t>
        <a:bodyPr/>
        <a:lstStyle/>
        <a:p>
          <a:endParaRPr lang="en-US"/>
        </a:p>
      </dgm:t>
    </dgm:pt>
    <dgm:pt modelId="{860AE604-C900-4836-BACF-FFE437855708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Building </a:t>
          </a:r>
          <a:endParaRPr lang="en-US" sz="1000" dirty="0"/>
        </a:p>
      </dgm:t>
    </dgm:pt>
    <dgm:pt modelId="{05E7F4EE-5FD8-412A-AD8D-46765B6E10CB}" type="parTrans" cxnId="{CC20CACB-25C7-4C3B-A781-D537BF9628D9}">
      <dgm:prSet/>
      <dgm:spPr/>
      <dgm:t>
        <a:bodyPr/>
        <a:lstStyle/>
        <a:p>
          <a:endParaRPr lang="en-US"/>
        </a:p>
      </dgm:t>
    </dgm:pt>
    <dgm:pt modelId="{F2B4516A-1035-4CA2-90F4-7EF2A36816DA}" type="sibTrans" cxnId="{CC20CACB-25C7-4C3B-A781-D537BF9628D9}">
      <dgm:prSet/>
      <dgm:spPr/>
      <dgm:t>
        <a:bodyPr/>
        <a:lstStyle/>
        <a:p>
          <a:endParaRPr lang="en-US"/>
        </a:p>
      </dgm:t>
    </dgm:pt>
    <dgm:pt modelId="{08B44C91-4A99-4B1D-B59E-C27436442111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Performance</a:t>
          </a:r>
          <a:endParaRPr lang="en-US" sz="1000" dirty="0"/>
        </a:p>
      </dgm:t>
    </dgm:pt>
    <dgm:pt modelId="{52D4272E-25A1-4ED3-9AF0-963410254325}" type="parTrans" cxnId="{448E7F3E-DE26-41E8-A5B4-D693A56593E5}">
      <dgm:prSet/>
      <dgm:spPr/>
      <dgm:t>
        <a:bodyPr/>
        <a:lstStyle/>
        <a:p>
          <a:endParaRPr lang="en-US"/>
        </a:p>
      </dgm:t>
    </dgm:pt>
    <dgm:pt modelId="{EF39E99E-BA4E-47E9-B47A-F2858BF0E9EF}" type="sibTrans" cxnId="{448E7F3E-DE26-41E8-A5B4-D693A56593E5}">
      <dgm:prSet/>
      <dgm:spPr/>
      <dgm:t>
        <a:bodyPr/>
        <a:lstStyle/>
        <a:p>
          <a:endParaRPr lang="en-US"/>
        </a:p>
      </dgm:t>
    </dgm:pt>
    <dgm:pt modelId="{B636BA36-9958-49BE-B337-C7FA43A59924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Data Problem</a:t>
          </a:r>
          <a:endParaRPr lang="en-US" sz="1000" dirty="0"/>
        </a:p>
      </dgm:t>
    </dgm:pt>
    <dgm:pt modelId="{AE04EC96-926D-458F-9EAD-B1F0F2BCBA5A}" type="parTrans" cxnId="{2496A3FB-864F-419F-850B-1CFFCA09E2FF}">
      <dgm:prSet/>
      <dgm:spPr/>
      <dgm:t>
        <a:bodyPr/>
        <a:lstStyle/>
        <a:p>
          <a:endParaRPr lang="en-US"/>
        </a:p>
      </dgm:t>
    </dgm:pt>
    <dgm:pt modelId="{C2962787-D3C7-4995-BB82-073034558E9B}" type="sibTrans" cxnId="{2496A3FB-864F-419F-850B-1CFFCA09E2FF}">
      <dgm:prSet/>
      <dgm:spPr/>
      <dgm:t>
        <a:bodyPr/>
        <a:lstStyle/>
        <a:p>
          <a:endParaRPr lang="en-US"/>
        </a:p>
      </dgm:t>
    </dgm:pt>
    <dgm:pt modelId="{69459DE5-1DF1-4CDD-B3FA-E78B55A65068}" type="pres">
      <dgm:prSet presAssocID="{20599C7C-7F8A-423E-8143-961407FF1E08}" presName="Name0" presStyleCnt="0">
        <dgm:presLayoutVars>
          <dgm:dir/>
          <dgm:resizeHandles val="exact"/>
        </dgm:presLayoutVars>
      </dgm:prSet>
      <dgm:spPr/>
    </dgm:pt>
    <dgm:pt modelId="{E793EEC8-8D33-4F8E-B625-F9B4E1C60A4F}" type="pres">
      <dgm:prSet presAssocID="{B0F99A95-FFDD-41AB-A248-8CB14EC92B0E}" presName="parTxOnly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A4F75B-A1BD-46A9-9C19-7FF5FB677CD3}" type="pres">
      <dgm:prSet presAssocID="{15CD5D2C-EE38-4537-B92A-30C3E84E76E0}" presName="parSpace" presStyleCnt="0"/>
      <dgm:spPr/>
    </dgm:pt>
    <dgm:pt modelId="{8B839C82-81C8-4ED1-8ACB-CE69270BD245}" type="pres">
      <dgm:prSet presAssocID="{BB05F681-4726-4964-A8C7-E191DFC6B2AC}" presName="parTxOnly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739D92-BE9D-442C-AF71-62264B4DEC89}" type="pres">
      <dgm:prSet presAssocID="{200A7C25-16C6-4690-825D-0AB03CF6787F}" presName="parSpace" presStyleCnt="0"/>
      <dgm:spPr/>
    </dgm:pt>
    <dgm:pt modelId="{B7F5908F-3CF4-41C1-B09A-CD58C3144F77}" type="pres">
      <dgm:prSet presAssocID="{B907E61D-B19E-48FD-A099-5AEE57DD276D}" presName="parTxOnly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9EAC08-7B49-45BC-9B42-A64D17C29375}" type="pres">
      <dgm:prSet presAssocID="{24294572-0BFB-43A5-BB4A-35F121E4593C}" presName="parSpace" presStyleCnt="0"/>
      <dgm:spPr/>
    </dgm:pt>
    <dgm:pt modelId="{2C0E2CD6-6EE9-4700-9CE6-1FE2D7378B77}" type="pres">
      <dgm:prSet presAssocID="{B636BA36-9958-49BE-B337-C7FA43A59924}" presName="parTxOnly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23F7B1-7B74-41BA-BED8-C79814CCB5AC}" type="pres">
      <dgm:prSet presAssocID="{C2962787-D3C7-4995-BB82-073034558E9B}" presName="parSpace" presStyleCnt="0"/>
      <dgm:spPr/>
    </dgm:pt>
    <dgm:pt modelId="{DD90E140-E3A6-4D01-AB4A-FFF96A688356}" type="pres">
      <dgm:prSet presAssocID="{68724D75-1E4E-4E55-B6BC-DA3B8C0BE975}" presName="parTxOnly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6AD62-64A0-40A9-83DC-44809F4F870C}" type="pres">
      <dgm:prSet presAssocID="{72753294-9DD2-4A74-9FF1-9F347DFA9BDB}" presName="parSpace" presStyleCnt="0"/>
      <dgm:spPr/>
    </dgm:pt>
    <dgm:pt modelId="{BA97140D-AA53-44E2-804B-FC2E0588DA02}" type="pres">
      <dgm:prSet presAssocID="{5CBD65D0-E599-4DBD-8349-B56644312EFF}" presName="parTxOnly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CF1D23-52B7-44A3-A125-93FF41E63CBD}" type="pres">
      <dgm:prSet presAssocID="{67537886-1D4E-43F3-B609-DF6AD2650ABB}" presName="parSpace" presStyleCnt="0"/>
      <dgm:spPr/>
    </dgm:pt>
    <dgm:pt modelId="{16ABD2BF-81BC-42E7-8118-AAC9E62125DB}" type="pres">
      <dgm:prSet presAssocID="{DA299A3D-EA38-43C1-9613-F5B5D7E8A62B}" presName="parTxOnly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069AFB-D09F-42D9-8A43-02925F1ACDA8}" type="pres">
      <dgm:prSet presAssocID="{FDD3E590-0670-4F69-9340-7A0B2F6CDAE2}" presName="parSpace" presStyleCnt="0"/>
      <dgm:spPr/>
    </dgm:pt>
    <dgm:pt modelId="{B3FC6294-F969-4A66-B505-6B8A25027CBD}" type="pres">
      <dgm:prSet presAssocID="{860AE604-C900-4836-BACF-FFE437855708}" presName="parTxOnly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3DA77-47F7-4257-A36A-C26CF9E72095}" type="pres">
      <dgm:prSet presAssocID="{F2B4516A-1035-4CA2-90F4-7EF2A36816DA}" presName="parSpace" presStyleCnt="0"/>
      <dgm:spPr/>
    </dgm:pt>
    <dgm:pt modelId="{26FB8468-F79B-4221-AFF1-3C1B1959654C}" type="pres">
      <dgm:prSet presAssocID="{08B44C91-4A99-4B1D-B59E-C27436442111}" presName="parTxOnly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2E8ECE6-91BC-4D6E-A237-EA6C27C34291}" type="presOf" srcId="{860AE604-C900-4836-BACF-FFE437855708}" destId="{B3FC6294-F969-4A66-B505-6B8A25027CBD}" srcOrd="0" destOrd="0" presId="urn:microsoft.com/office/officeart/2005/8/layout/hChevron3"/>
    <dgm:cxn modelId="{A5D1E0AE-0ABE-4A9B-BDE9-2EFA1F42F395}" srcId="{20599C7C-7F8A-423E-8143-961407FF1E08}" destId="{5CBD65D0-E599-4DBD-8349-B56644312EFF}" srcOrd="5" destOrd="0" parTransId="{BDFE65AB-03F2-4D7E-B965-3BD171555980}" sibTransId="{67537886-1D4E-43F3-B609-DF6AD2650ABB}"/>
    <dgm:cxn modelId="{88505B9A-1F53-4E19-AB24-D4B32BE64FE1}" type="presOf" srcId="{B0F99A95-FFDD-41AB-A248-8CB14EC92B0E}" destId="{E793EEC8-8D33-4F8E-B625-F9B4E1C60A4F}" srcOrd="0" destOrd="0" presId="urn:microsoft.com/office/officeart/2005/8/layout/hChevron3"/>
    <dgm:cxn modelId="{10A3DE0D-6076-4030-8156-223790013EE2}" srcId="{20599C7C-7F8A-423E-8143-961407FF1E08}" destId="{DA299A3D-EA38-43C1-9613-F5B5D7E8A62B}" srcOrd="6" destOrd="0" parTransId="{0AD1EB92-F4FE-4626-800B-5CE3E79F2D6A}" sibTransId="{FDD3E590-0670-4F69-9340-7A0B2F6CDAE2}"/>
    <dgm:cxn modelId="{11EC8D1A-3F20-4693-B458-C722C8C5C44E}" srcId="{20599C7C-7F8A-423E-8143-961407FF1E08}" destId="{B907E61D-B19E-48FD-A099-5AEE57DD276D}" srcOrd="2" destOrd="0" parTransId="{23543F48-E9E9-4307-BF0D-59B21F82AB15}" sibTransId="{24294572-0BFB-43A5-BB4A-35F121E4593C}"/>
    <dgm:cxn modelId="{87EB396A-EF07-4395-B0EE-226E0AD7888E}" type="presOf" srcId="{BB05F681-4726-4964-A8C7-E191DFC6B2AC}" destId="{8B839C82-81C8-4ED1-8ACB-CE69270BD245}" srcOrd="0" destOrd="0" presId="urn:microsoft.com/office/officeart/2005/8/layout/hChevron3"/>
    <dgm:cxn modelId="{DC94599C-0E1D-4BA7-A0EE-7A8F73A6B61F}" srcId="{20599C7C-7F8A-423E-8143-961407FF1E08}" destId="{BB05F681-4726-4964-A8C7-E191DFC6B2AC}" srcOrd="1" destOrd="0" parTransId="{F0C29C2F-ADA2-41EC-8790-32122DF5FF80}" sibTransId="{200A7C25-16C6-4690-825D-0AB03CF6787F}"/>
    <dgm:cxn modelId="{448E7F3E-DE26-41E8-A5B4-D693A56593E5}" srcId="{20599C7C-7F8A-423E-8143-961407FF1E08}" destId="{08B44C91-4A99-4B1D-B59E-C27436442111}" srcOrd="8" destOrd="0" parTransId="{52D4272E-25A1-4ED3-9AF0-963410254325}" sibTransId="{EF39E99E-BA4E-47E9-B47A-F2858BF0E9EF}"/>
    <dgm:cxn modelId="{2E81BC02-0B71-452D-A29D-520D68238FB2}" type="presOf" srcId="{B907E61D-B19E-48FD-A099-5AEE57DD276D}" destId="{B7F5908F-3CF4-41C1-B09A-CD58C3144F77}" srcOrd="0" destOrd="0" presId="urn:microsoft.com/office/officeart/2005/8/layout/hChevron3"/>
    <dgm:cxn modelId="{F253AC98-37D5-49F2-939E-F27D86801552}" type="presOf" srcId="{08B44C91-4A99-4B1D-B59E-C27436442111}" destId="{26FB8468-F79B-4221-AFF1-3C1B1959654C}" srcOrd="0" destOrd="0" presId="urn:microsoft.com/office/officeart/2005/8/layout/hChevron3"/>
    <dgm:cxn modelId="{5036B13B-2F4B-4250-BF4C-5101F55589FF}" type="presOf" srcId="{5CBD65D0-E599-4DBD-8349-B56644312EFF}" destId="{BA97140D-AA53-44E2-804B-FC2E0588DA02}" srcOrd="0" destOrd="0" presId="urn:microsoft.com/office/officeart/2005/8/layout/hChevron3"/>
    <dgm:cxn modelId="{70710E4D-3695-4753-ACCF-84B7F4DC85F9}" type="presOf" srcId="{B636BA36-9958-49BE-B337-C7FA43A59924}" destId="{2C0E2CD6-6EE9-4700-9CE6-1FE2D7378B77}" srcOrd="0" destOrd="0" presId="urn:microsoft.com/office/officeart/2005/8/layout/hChevron3"/>
    <dgm:cxn modelId="{657CFB69-DEC5-4E27-806B-1B1A846ED2B4}" srcId="{20599C7C-7F8A-423E-8143-961407FF1E08}" destId="{68724D75-1E4E-4E55-B6BC-DA3B8C0BE975}" srcOrd="4" destOrd="0" parTransId="{C9769000-5EE3-4C08-8CCC-FCFBF1FE77C8}" sibTransId="{72753294-9DD2-4A74-9FF1-9F347DFA9BDB}"/>
    <dgm:cxn modelId="{2496A3FB-864F-419F-850B-1CFFCA09E2FF}" srcId="{20599C7C-7F8A-423E-8143-961407FF1E08}" destId="{B636BA36-9958-49BE-B337-C7FA43A59924}" srcOrd="3" destOrd="0" parTransId="{AE04EC96-926D-458F-9EAD-B1F0F2BCBA5A}" sibTransId="{C2962787-D3C7-4995-BB82-073034558E9B}"/>
    <dgm:cxn modelId="{83677834-3A84-47C7-A60B-FAA524D2481D}" srcId="{20599C7C-7F8A-423E-8143-961407FF1E08}" destId="{B0F99A95-FFDD-41AB-A248-8CB14EC92B0E}" srcOrd="0" destOrd="0" parTransId="{E44C0BE8-7816-4C5A-8B49-9ABA5FC8616E}" sibTransId="{15CD5D2C-EE38-4537-B92A-30C3E84E76E0}"/>
    <dgm:cxn modelId="{CC20CACB-25C7-4C3B-A781-D537BF9628D9}" srcId="{20599C7C-7F8A-423E-8143-961407FF1E08}" destId="{860AE604-C900-4836-BACF-FFE437855708}" srcOrd="7" destOrd="0" parTransId="{05E7F4EE-5FD8-412A-AD8D-46765B6E10CB}" sibTransId="{F2B4516A-1035-4CA2-90F4-7EF2A36816DA}"/>
    <dgm:cxn modelId="{3E8ECA56-DC49-4252-A17E-C40DB7A17CD2}" type="presOf" srcId="{DA299A3D-EA38-43C1-9613-F5B5D7E8A62B}" destId="{16ABD2BF-81BC-42E7-8118-AAC9E62125DB}" srcOrd="0" destOrd="0" presId="urn:microsoft.com/office/officeart/2005/8/layout/hChevron3"/>
    <dgm:cxn modelId="{23D78D15-F3EE-4965-8940-161E8D4C00F7}" type="presOf" srcId="{20599C7C-7F8A-423E-8143-961407FF1E08}" destId="{69459DE5-1DF1-4CDD-B3FA-E78B55A65068}" srcOrd="0" destOrd="0" presId="urn:microsoft.com/office/officeart/2005/8/layout/hChevron3"/>
    <dgm:cxn modelId="{23B138A2-AA9C-489E-963F-461E372E8D5C}" type="presOf" srcId="{68724D75-1E4E-4E55-B6BC-DA3B8C0BE975}" destId="{DD90E140-E3A6-4D01-AB4A-FFF96A688356}" srcOrd="0" destOrd="0" presId="urn:microsoft.com/office/officeart/2005/8/layout/hChevron3"/>
    <dgm:cxn modelId="{4B426533-E362-4D15-A265-073E57E83FC9}" type="presParOf" srcId="{69459DE5-1DF1-4CDD-B3FA-E78B55A65068}" destId="{E793EEC8-8D33-4F8E-B625-F9B4E1C60A4F}" srcOrd="0" destOrd="0" presId="urn:microsoft.com/office/officeart/2005/8/layout/hChevron3"/>
    <dgm:cxn modelId="{91A622A1-6F19-4CA2-8979-692E6659BE9C}" type="presParOf" srcId="{69459DE5-1DF1-4CDD-B3FA-E78B55A65068}" destId="{B7A4F75B-A1BD-46A9-9C19-7FF5FB677CD3}" srcOrd="1" destOrd="0" presId="urn:microsoft.com/office/officeart/2005/8/layout/hChevron3"/>
    <dgm:cxn modelId="{ABF07354-6F99-4999-9C07-1D5D429A053C}" type="presParOf" srcId="{69459DE5-1DF1-4CDD-B3FA-E78B55A65068}" destId="{8B839C82-81C8-4ED1-8ACB-CE69270BD245}" srcOrd="2" destOrd="0" presId="urn:microsoft.com/office/officeart/2005/8/layout/hChevron3"/>
    <dgm:cxn modelId="{CA961A76-7ABD-4317-9A71-7F1BE4FBD789}" type="presParOf" srcId="{69459DE5-1DF1-4CDD-B3FA-E78B55A65068}" destId="{94739D92-BE9D-442C-AF71-62264B4DEC89}" srcOrd="3" destOrd="0" presId="urn:microsoft.com/office/officeart/2005/8/layout/hChevron3"/>
    <dgm:cxn modelId="{E0EE2926-2281-45BF-8D96-5C29E9E797F8}" type="presParOf" srcId="{69459DE5-1DF1-4CDD-B3FA-E78B55A65068}" destId="{B7F5908F-3CF4-41C1-B09A-CD58C3144F77}" srcOrd="4" destOrd="0" presId="urn:microsoft.com/office/officeart/2005/8/layout/hChevron3"/>
    <dgm:cxn modelId="{80BDB507-12E7-48E1-B549-230AC366F8E0}" type="presParOf" srcId="{69459DE5-1DF1-4CDD-B3FA-E78B55A65068}" destId="{709EAC08-7B49-45BC-9B42-A64D17C29375}" srcOrd="5" destOrd="0" presId="urn:microsoft.com/office/officeart/2005/8/layout/hChevron3"/>
    <dgm:cxn modelId="{61D7031E-D8E5-4177-984D-9E60B26A8F24}" type="presParOf" srcId="{69459DE5-1DF1-4CDD-B3FA-E78B55A65068}" destId="{2C0E2CD6-6EE9-4700-9CE6-1FE2D7378B77}" srcOrd="6" destOrd="0" presId="urn:microsoft.com/office/officeart/2005/8/layout/hChevron3"/>
    <dgm:cxn modelId="{B2056683-3E2E-4B9C-981F-46C4596E9081}" type="presParOf" srcId="{69459DE5-1DF1-4CDD-B3FA-E78B55A65068}" destId="{6E23F7B1-7B74-41BA-BED8-C79814CCB5AC}" srcOrd="7" destOrd="0" presId="urn:microsoft.com/office/officeart/2005/8/layout/hChevron3"/>
    <dgm:cxn modelId="{52E53AC6-9F87-4D2D-AD34-95A47A9E58F8}" type="presParOf" srcId="{69459DE5-1DF1-4CDD-B3FA-E78B55A65068}" destId="{DD90E140-E3A6-4D01-AB4A-FFF96A688356}" srcOrd="8" destOrd="0" presId="urn:microsoft.com/office/officeart/2005/8/layout/hChevron3"/>
    <dgm:cxn modelId="{C1D349EF-0D05-4A07-B988-925065E8E9C1}" type="presParOf" srcId="{69459DE5-1DF1-4CDD-B3FA-E78B55A65068}" destId="{03C6AD62-64A0-40A9-83DC-44809F4F870C}" srcOrd="9" destOrd="0" presId="urn:microsoft.com/office/officeart/2005/8/layout/hChevron3"/>
    <dgm:cxn modelId="{26FACCFB-9DB4-4165-9AF2-1F6037E4C39D}" type="presParOf" srcId="{69459DE5-1DF1-4CDD-B3FA-E78B55A65068}" destId="{BA97140D-AA53-44E2-804B-FC2E0588DA02}" srcOrd="10" destOrd="0" presId="urn:microsoft.com/office/officeart/2005/8/layout/hChevron3"/>
    <dgm:cxn modelId="{35787B22-3D7F-4724-9CDE-F56697B21944}" type="presParOf" srcId="{69459DE5-1DF1-4CDD-B3FA-E78B55A65068}" destId="{DBCF1D23-52B7-44A3-A125-93FF41E63CBD}" srcOrd="11" destOrd="0" presId="urn:microsoft.com/office/officeart/2005/8/layout/hChevron3"/>
    <dgm:cxn modelId="{5A510556-189A-4BD0-A4E8-95108D094215}" type="presParOf" srcId="{69459DE5-1DF1-4CDD-B3FA-E78B55A65068}" destId="{16ABD2BF-81BC-42E7-8118-AAC9E62125DB}" srcOrd="12" destOrd="0" presId="urn:microsoft.com/office/officeart/2005/8/layout/hChevron3"/>
    <dgm:cxn modelId="{E65AC2DD-DFFE-4FF7-8097-FFD76BFCA092}" type="presParOf" srcId="{69459DE5-1DF1-4CDD-B3FA-E78B55A65068}" destId="{1A069AFB-D09F-42D9-8A43-02925F1ACDA8}" srcOrd="13" destOrd="0" presId="urn:microsoft.com/office/officeart/2005/8/layout/hChevron3"/>
    <dgm:cxn modelId="{7CD848A9-FA6E-4E80-9DAC-CEAAFD38DA25}" type="presParOf" srcId="{69459DE5-1DF1-4CDD-B3FA-E78B55A65068}" destId="{B3FC6294-F969-4A66-B505-6B8A25027CBD}" srcOrd="14" destOrd="0" presId="urn:microsoft.com/office/officeart/2005/8/layout/hChevron3"/>
    <dgm:cxn modelId="{BE6FB74C-695E-403F-911F-79236D3D4F5E}" type="presParOf" srcId="{69459DE5-1DF1-4CDD-B3FA-E78B55A65068}" destId="{1B43DA77-47F7-4257-A36A-C26CF9E72095}" srcOrd="15" destOrd="0" presId="urn:microsoft.com/office/officeart/2005/8/layout/hChevron3"/>
    <dgm:cxn modelId="{430753A6-AE79-4A6D-9240-AE18366B7B2E}" type="presParOf" srcId="{69459DE5-1DF1-4CDD-B3FA-E78B55A65068}" destId="{26FB8468-F79B-4221-AFF1-3C1B1959654C}" srcOrd="16" destOrd="0" presId="urn:microsoft.com/office/officeart/2005/8/layout/hChevron3"/>
  </dgm:cxnLst>
  <dgm:bg/>
  <dgm:whole/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0599C7C-7F8A-423E-8143-961407FF1E08}" type="doc">
      <dgm:prSet loTypeId="urn:microsoft.com/office/officeart/2005/8/layout/hChevron3" loCatId="process" qsTypeId="urn:microsoft.com/office/officeart/2005/8/quickstyle/simple1" qsCatId="simple" csTypeId="urn:microsoft.com/office/officeart/2005/8/colors/colorful5" csCatId="colorful" phldr="1"/>
      <dgm:spPr/>
    </dgm:pt>
    <dgm:pt modelId="{B0F99A95-FFDD-41AB-A248-8CB14EC92B0E}">
      <dgm:prSet phldrT="[Text]" custT="1"/>
      <dgm:spPr>
        <a:effectLst/>
      </dgm:spPr>
      <dgm:t>
        <a:bodyPr/>
        <a:lstStyle/>
        <a:p>
          <a:r>
            <a:rPr lang="en-US" sz="1000" dirty="0" smtClean="0"/>
            <a:t>Problem Statement</a:t>
          </a:r>
          <a:endParaRPr lang="en-US" sz="1000" dirty="0"/>
        </a:p>
      </dgm:t>
    </dgm:pt>
    <dgm:pt modelId="{E44C0BE8-7816-4C5A-8B49-9ABA5FC8616E}" type="parTrans" cxnId="{83677834-3A84-47C7-A60B-FAA524D2481D}">
      <dgm:prSet/>
      <dgm:spPr/>
      <dgm:t>
        <a:bodyPr/>
        <a:lstStyle/>
        <a:p>
          <a:endParaRPr lang="en-US"/>
        </a:p>
      </dgm:t>
    </dgm:pt>
    <dgm:pt modelId="{15CD5D2C-EE38-4537-B92A-30C3E84E76E0}" type="sibTrans" cxnId="{83677834-3A84-47C7-A60B-FAA524D2481D}">
      <dgm:prSet/>
      <dgm:spPr/>
      <dgm:t>
        <a:bodyPr/>
        <a:lstStyle/>
        <a:p>
          <a:endParaRPr lang="en-US"/>
        </a:p>
      </dgm:t>
    </dgm:pt>
    <dgm:pt modelId="{BB05F681-4726-4964-A8C7-E191DFC6B2AC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Generation</a:t>
          </a:r>
          <a:endParaRPr lang="en-US" sz="1000" dirty="0"/>
        </a:p>
      </dgm:t>
    </dgm:pt>
    <dgm:pt modelId="{F0C29C2F-ADA2-41EC-8790-32122DF5FF80}" type="parTrans" cxnId="{DC94599C-0E1D-4BA7-A0EE-7A8F73A6B61F}">
      <dgm:prSet/>
      <dgm:spPr/>
      <dgm:t>
        <a:bodyPr/>
        <a:lstStyle/>
        <a:p>
          <a:endParaRPr lang="en-US"/>
        </a:p>
      </dgm:t>
    </dgm:pt>
    <dgm:pt modelId="{200A7C25-16C6-4690-825D-0AB03CF6787F}" type="sibTrans" cxnId="{DC94599C-0E1D-4BA7-A0EE-7A8F73A6B61F}">
      <dgm:prSet/>
      <dgm:spPr/>
      <dgm:t>
        <a:bodyPr/>
        <a:lstStyle/>
        <a:p>
          <a:endParaRPr lang="en-US"/>
        </a:p>
      </dgm:t>
    </dgm:pt>
    <dgm:pt modelId="{B907E61D-B19E-48FD-A099-5AEE57DD276D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Validation</a:t>
          </a:r>
          <a:endParaRPr lang="en-US" sz="1000" dirty="0"/>
        </a:p>
      </dgm:t>
    </dgm:pt>
    <dgm:pt modelId="{23543F48-E9E9-4307-BF0D-59B21F82AB15}" type="parTrans" cxnId="{11EC8D1A-3F20-4693-B458-C722C8C5C44E}">
      <dgm:prSet/>
      <dgm:spPr/>
      <dgm:t>
        <a:bodyPr/>
        <a:lstStyle/>
        <a:p>
          <a:endParaRPr lang="en-US"/>
        </a:p>
      </dgm:t>
    </dgm:pt>
    <dgm:pt modelId="{24294572-0BFB-43A5-BB4A-35F121E4593C}" type="sibTrans" cxnId="{11EC8D1A-3F20-4693-B458-C722C8C5C44E}">
      <dgm:prSet/>
      <dgm:spPr/>
      <dgm:t>
        <a:bodyPr/>
        <a:lstStyle/>
        <a:p>
          <a:endParaRPr lang="en-US"/>
        </a:p>
      </dgm:t>
    </dgm:pt>
    <dgm:pt modelId="{68724D75-1E4E-4E55-B6BC-DA3B8C0BE975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Exploratory Data Analysis</a:t>
          </a:r>
          <a:endParaRPr lang="en-US" sz="1000" dirty="0"/>
        </a:p>
      </dgm:t>
    </dgm:pt>
    <dgm:pt modelId="{C9769000-5EE3-4C08-8CCC-FCFBF1FE77C8}" type="parTrans" cxnId="{657CFB69-DEC5-4E27-806B-1B1A846ED2B4}">
      <dgm:prSet/>
      <dgm:spPr/>
      <dgm:t>
        <a:bodyPr/>
        <a:lstStyle/>
        <a:p>
          <a:endParaRPr lang="en-US"/>
        </a:p>
      </dgm:t>
    </dgm:pt>
    <dgm:pt modelId="{72753294-9DD2-4A74-9FF1-9F347DFA9BDB}" type="sibTrans" cxnId="{657CFB69-DEC5-4E27-806B-1B1A846ED2B4}">
      <dgm:prSet/>
      <dgm:spPr/>
      <dgm:t>
        <a:bodyPr/>
        <a:lstStyle/>
        <a:p>
          <a:endParaRPr lang="en-US"/>
        </a:p>
      </dgm:t>
    </dgm:pt>
    <dgm:pt modelId="{5CBD65D0-E599-4DBD-8349-B56644312EFF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>
          <a:innerShdw blurRad="63500" dist="50800" dir="162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US" sz="1000" dirty="0" smtClean="0"/>
            <a:t>Data Preprocessing</a:t>
          </a:r>
          <a:endParaRPr lang="en-US" sz="1000" dirty="0"/>
        </a:p>
      </dgm:t>
    </dgm:pt>
    <dgm:pt modelId="{BDFE65AB-03F2-4D7E-B965-3BD171555980}" type="parTrans" cxnId="{A5D1E0AE-0ABE-4A9B-BDE9-2EFA1F42F395}">
      <dgm:prSet/>
      <dgm:spPr/>
      <dgm:t>
        <a:bodyPr/>
        <a:lstStyle/>
        <a:p>
          <a:endParaRPr lang="en-US"/>
        </a:p>
      </dgm:t>
    </dgm:pt>
    <dgm:pt modelId="{67537886-1D4E-43F3-B609-DF6AD2650ABB}" type="sibTrans" cxnId="{A5D1E0AE-0ABE-4A9B-BDE9-2EFA1F42F395}">
      <dgm:prSet/>
      <dgm:spPr/>
      <dgm:t>
        <a:bodyPr/>
        <a:lstStyle/>
        <a:p>
          <a:endParaRPr lang="en-US"/>
        </a:p>
      </dgm:t>
    </dgm:pt>
    <dgm:pt modelId="{DA299A3D-EA38-43C1-9613-F5B5D7E8A62B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Feature Engineering</a:t>
          </a:r>
          <a:endParaRPr lang="en-US" sz="1000" dirty="0"/>
        </a:p>
      </dgm:t>
    </dgm:pt>
    <dgm:pt modelId="{0AD1EB92-F4FE-4626-800B-5CE3E79F2D6A}" type="parTrans" cxnId="{10A3DE0D-6076-4030-8156-223790013EE2}">
      <dgm:prSet/>
      <dgm:spPr/>
      <dgm:t>
        <a:bodyPr/>
        <a:lstStyle/>
        <a:p>
          <a:endParaRPr lang="en-US"/>
        </a:p>
      </dgm:t>
    </dgm:pt>
    <dgm:pt modelId="{FDD3E590-0670-4F69-9340-7A0B2F6CDAE2}" type="sibTrans" cxnId="{10A3DE0D-6076-4030-8156-223790013EE2}">
      <dgm:prSet/>
      <dgm:spPr/>
      <dgm:t>
        <a:bodyPr/>
        <a:lstStyle/>
        <a:p>
          <a:endParaRPr lang="en-US"/>
        </a:p>
      </dgm:t>
    </dgm:pt>
    <dgm:pt modelId="{860AE604-C900-4836-BACF-FFE437855708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Building </a:t>
          </a:r>
          <a:endParaRPr lang="en-US" sz="1000" dirty="0"/>
        </a:p>
      </dgm:t>
    </dgm:pt>
    <dgm:pt modelId="{05E7F4EE-5FD8-412A-AD8D-46765B6E10CB}" type="parTrans" cxnId="{CC20CACB-25C7-4C3B-A781-D537BF9628D9}">
      <dgm:prSet/>
      <dgm:spPr/>
      <dgm:t>
        <a:bodyPr/>
        <a:lstStyle/>
        <a:p>
          <a:endParaRPr lang="en-US"/>
        </a:p>
      </dgm:t>
    </dgm:pt>
    <dgm:pt modelId="{F2B4516A-1035-4CA2-90F4-7EF2A36816DA}" type="sibTrans" cxnId="{CC20CACB-25C7-4C3B-A781-D537BF9628D9}">
      <dgm:prSet/>
      <dgm:spPr/>
      <dgm:t>
        <a:bodyPr/>
        <a:lstStyle/>
        <a:p>
          <a:endParaRPr lang="en-US"/>
        </a:p>
      </dgm:t>
    </dgm:pt>
    <dgm:pt modelId="{08B44C91-4A99-4B1D-B59E-C27436442111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Performance</a:t>
          </a:r>
          <a:endParaRPr lang="en-US" sz="1000" dirty="0"/>
        </a:p>
      </dgm:t>
    </dgm:pt>
    <dgm:pt modelId="{52D4272E-25A1-4ED3-9AF0-963410254325}" type="parTrans" cxnId="{448E7F3E-DE26-41E8-A5B4-D693A56593E5}">
      <dgm:prSet/>
      <dgm:spPr/>
      <dgm:t>
        <a:bodyPr/>
        <a:lstStyle/>
        <a:p>
          <a:endParaRPr lang="en-US"/>
        </a:p>
      </dgm:t>
    </dgm:pt>
    <dgm:pt modelId="{EF39E99E-BA4E-47E9-B47A-F2858BF0E9EF}" type="sibTrans" cxnId="{448E7F3E-DE26-41E8-A5B4-D693A56593E5}">
      <dgm:prSet/>
      <dgm:spPr/>
      <dgm:t>
        <a:bodyPr/>
        <a:lstStyle/>
        <a:p>
          <a:endParaRPr lang="en-US"/>
        </a:p>
      </dgm:t>
    </dgm:pt>
    <dgm:pt modelId="{B636BA36-9958-49BE-B337-C7FA43A59924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Data Problem</a:t>
          </a:r>
          <a:endParaRPr lang="en-US" sz="1000" dirty="0"/>
        </a:p>
      </dgm:t>
    </dgm:pt>
    <dgm:pt modelId="{AE04EC96-926D-458F-9EAD-B1F0F2BCBA5A}" type="parTrans" cxnId="{2496A3FB-864F-419F-850B-1CFFCA09E2FF}">
      <dgm:prSet/>
      <dgm:spPr/>
      <dgm:t>
        <a:bodyPr/>
        <a:lstStyle/>
        <a:p>
          <a:endParaRPr lang="en-US"/>
        </a:p>
      </dgm:t>
    </dgm:pt>
    <dgm:pt modelId="{C2962787-D3C7-4995-BB82-073034558E9B}" type="sibTrans" cxnId="{2496A3FB-864F-419F-850B-1CFFCA09E2FF}">
      <dgm:prSet/>
      <dgm:spPr/>
      <dgm:t>
        <a:bodyPr/>
        <a:lstStyle/>
        <a:p>
          <a:endParaRPr lang="en-US"/>
        </a:p>
      </dgm:t>
    </dgm:pt>
    <dgm:pt modelId="{69459DE5-1DF1-4CDD-B3FA-E78B55A65068}" type="pres">
      <dgm:prSet presAssocID="{20599C7C-7F8A-423E-8143-961407FF1E08}" presName="Name0" presStyleCnt="0">
        <dgm:presLayoutVars>
          <dgm:dir/>
          <dgm:resizeHandles val="exact"/>
        </dgm:presLayoutVars>
      </dgm:prSet>
      <dgm:spPr/>
    </dgm:pt>
    <dgm:pt modelId="{E793EEC8-8D33-4F8E-B625-F9B4E1C60A4F}" type="pres">
      <dgm:prSet presAssocID="{B0F99A95-FFDD-41AB-A248-8CB14EC92B0E}" presName="parTxOnly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A4F75B-A1BD-46A9-9C19-7FF5FB677CD3}" type="pres">
      <dgm:prSet presAssocID="{15CD5D2C-EE38-4537-B92A-30C3E84E76E0}" presName="parSpace" presStyleCnt="0"/>
      <dgm:spPr/>
    </dgm:pt>
    <dgm:pt modelId="{8B839C82-81C8-4ED1-8ACB-CE69270BD245}" type="pres">
      <dgm:prSet presAssocID="{BB05F681-4726-4964-A8C7-E191DFC6B2AC}" presName="parTxOnly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739D92-BE9D-442C-AF71-62264B4DEC89}" type="pres">
      <dgm:prSet presAssocID="{200A7C25-16C6-4690-825D-0AB03CF6787F}" presName="parSpace" presStyleCnt="0"/>
      <dgm:spPr/>
    </dgm:pt>
    <dgm:pt modelId="{B7F5908F-3CF4-41C1-B09A-CD58C3144F77}" type="pres">
      <dgm:prSet presAssocID="{B907E61D-B19E-48FD-A099-5AEE57DD276D}" presName="parTxOnly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9EAC08-7B49-45BC-9B42-A64D17C29375}" type="pres">
      <dgm:prSet presAssocID="{24294572-0BFB-43A5-BB4A-35F121E4593C}" presName="parSpace" presStyleCnt="0"/>
      <dgm:spPr/>
    </dgm:pt>
    <dgm:pt modelId="{2C0E2CD6-6EE9-4700-9CE6-1FE2D7378B77}" type="pres">
      <dgm:prSet presAssocID="{B636BA36-9958-49BE-B337-C7FA43A59924}" presName="parTxOnly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23F7B1-7B74-41BA-BED8-C79814CCB5AC}" type="pres">
      <dgm:prSet presAssocID="{C2962787-D3C7-4995-BB82-073034558E9B}" presName="parSpace" presStyleCnt="0"/>
      <dgm:spPr/>
    </dgm:pt>
    <dgm:pt modelId="{DD90E140-E3A6-4D01-AB4A-FFF96A688356}" type="pres">
      <dgm:prSet presAssocID="{68724D75-1E4E-4E55-B6BC-DA3B8C0BE975}" presName="parTxOnly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6AD62-64A0-40A9-83DC-44809F4F870C}" type="pres">
      <dgm:prSet presAssocID="{72753294-9DD2-4A74-9FF1-9F347DFA9BDB}" presName="parSpace" presStyleCnt="0"/>
      <dgm:spPr/>
    </dgm:pt>
    <dgm:pt modelId="{BA97140D-AA53-44E2-804B-FC2E0588DA02}" type="pres">
      <dgm:prSet presAssocID="{5CBD65D0-E599-4DBD-8349-B56644312EFF}" presName="parTxOnly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CF1D23-52B7-44A3-A125-93FF41E63CBD}" type="pres">
      <dgm:prSet presAssocID="{67537886-1D4E-43F3-B609-DF6AD2650ABB}" presName="parSpace" presStyleCnt="0"/>
      <dgm:spPr/>
    </dgm:pt>
    <dgm:pt modelId="{16ABD2BF-81BC-42E7-8118-AAC9E62125DB}" type="pres">
      <dgm:prSet presAssocID="{DA299A3D-EA38-43C1-9613-F5B5D7E8A62B}" presName="parTxOnly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069AFB-D09F-42D9-8A43-02925F1ACDA8}" type="pres">
      <dgm:prSet presAssocID="{FDD3E590-0670-4F69-9340-7A0B2F6CDAE2}" presName="parSpace" presStyleCnt="0"/>
      <dgm:spPr/>
    </dgm:pt>
    <dgm:pt modelId="{B3FC6294-F969-4A66-B505-6B8A25027CBD}" type="pres">
      <dgm:prSet presAssocID="{860AE604-C900-4836-BACF-FFE437855708}" presName="parTxOnly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3DA77-47F7-4257-A36A-C26CF9E72095}" type="pres">
      <dgm:prSet presAssocID="{F2B4516A-1035-4CA2-90F4-7EF2A36816DA}" presName="parSpace" presStyleCnt="0"/>
      <dgm:spPr/>
    </dgm:pt>
    <dgm:pt modelId="{26FB8468-F79B-4221-AFF1-3C1B1959654C}" type="pres">
      <dgm:prSet presAssocID="{08B44C91-4A99-4B1D-B59E-C27436442111}" presName="parTxOnly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5D1E0AE-0ABE-4A9B-BDE9-2EFA1F42F395}" srcId="{20599C7C-7F8A-423E-8143-961407FF1E08}" destId="{5CBD65D0-E599-4DBD-8349-B56644312EFF}" srcOrd="5" destOrd="0" parTransId="{BDFE65AB-03F2-4D7E-B965-3BD171555980}" sibTransId="{67537886-1D4E-43F3-B609-DF6AD2650ABB}"/>
    <dgm:cxn modelId="{4F775C67-0A93-458E-817E-4C4725F3EDE2}" type="presOf" srcId="{5CBD65D0-E599-4DBD-8349-B56644312EFF}" destId="{BA97140D-AA53-44E2-804B-FC2E0588DA02}" srcOrd="0" destOrd="0" presId="urn:microsoft.com/office/officeart/2005/8/layout/hChevron3"/>
    <dgm:cxn modelId="{9116CDF4-E7BF-4775-ACB6-3506A086D6E1}" type="presOf" srcId="{20599C7C-7F8A-423E-8143-961407FF1E08}" destId="{69459DE5-1DF1-4CDD-B3FA-E78B55A65068}" srcOrd="0" destOrd="0" presId="urn:microsoft.com/office/officeart/2005/8/layout/hChevron3"/>
    <dgm:cxn modelId="{2F82FFBD-B74E-41A1-9134-CE7187B1C443}" type="presOf" srcId="{860AE604-C900-4836-BACF-FFE437855708}" destId="{B3FC6294-F969-4A66-B505-6B8A25027CBD}" srcOrd="0" destOrd="0" presId="urn:microsoft.com/office/officeart/2005/8/layout/hChevron3"/>
    <dgm:cxn modelId="{10A3DE0D-6076-4030-8156-223790013EE2}" srcId="{20599C7C-7F8A-423E-8143-961407FF1E08}" destId="{DA299A3D-EA38-43C1-9613-F5B5D7E8A62B}" srcOrd="6" destOrd="0" parTransId="{0AD1EB92-F4FE-4626-800B-5CE3E79F2D6A}" sibTransId="{FDD3E590-0670-4F69-9340-7A0B2F6CDAE2}"/>
    <dgm:cxn modelId="{11EC8D1A-3F20-4693-B458-C722C8C5C44E}" srcId="{20599C7C-7F8A-423E-8143-961407FF1E08}" destId="{B907E61D-B19E-48FD-A099-5AEE57DD276D}" srcOrd="2" destOrd="0" parTransId="{23543F48-E9E9-4307-BF0D-59B21F82AB15}" sibTransId="{24294572-0BFB-43A5-BB4A-35F121E4593C}"/>
    <dgm:cxn modelId="{DC94599C-0E1D-4BA7-A0EE-7A8F73A6B61F}" srcId="{20599C7C-7F8A-423E-8143-961407FF1E08}" destId="{BB05F681-4726-4964-A8C7-E191DFC6B2AC}" srcOrd="1" destOrd="0" parTransId="{F0C29C2F-ADA2-41EC-8790-32122DF5FF80}" sibTransId="{200A7C25-16C6-4690-825D-0AB03CF6787F}"/>
    <dgm:cxn modelId="{CCC839A6-F503-440D-B903-C661CDDCB96F}" type="presOf" srcId="{BB05F681-4726-4964-A8C7-E191DFC6B2AC}" destId="{8B839C82-81C8-4ED1-8ACB-CE69270BD245}" srcOrd="0" destOrd="0" presId="urn:microsoft.com/office/officeart/2005/8/layout/hChevron3"/>
    <dgm:cxn modelId="{FEFC09B5-671A-4FF0-84D7-A5809AD02551}" type="presOf" srcId="{08B44C91-4A99-4B1D-B59E-C27436442111}" destId="{26FB8468-F79B-4221-AFF1-3C1B1959654C}" srcOrd="0" destOrd="0" presId="urn:microsoft.com/office/officeart/2005/8/layout/hChevron3"/>
    <dgm:cxn modelId="{75AD9EFF-170F-457F-A1D4-ABFA0F4FF5F0}" type="presOf" srcId="{DA299A3D-EA38-43C1-9613-F5B5D7E8A62B}" destId="{16ABD2BF-81BC-42E7-8118-AAC9E62125DB}" srcOrd="0" destOrd="0" presId="urn:microsoft.com/office/officeart/2005/8/layout/hChevron3"/>
    <dgm:cxn modelId="{448E7F3E-DE26-41E8-A5B4-D693A56593E5}" srcId="{20599C7C-7F8A-423E-8143-961407FF1E08}" destId="{08B44C91-4A99-4B1D-B59E-C27436442111}" srcOrd="8" destOrd="0" parTransId="{52D4272E-25A1-4ED3-9AF0-963410254325}" sibTransId="{EF39E99E-BA4E-47E9-B47A-F2858BF0E9EF}"/>
    <dgm:cxn modelId="{0C30561E-2CBC-4D6F-8944-196285FCDDDD}" type="presOf" srcId="{B636BA36-9958-49BE-B337-C7FA43A59924}" destId="{2C0E2CD6-6EE9-4700-9CE6-1FE2D7378B77}" srcOrd="0" destOrd="0" presId="urn:microsoft.com/office/officeart/2005/8/layout/hChevron3"/>
    <dgm:cxn modelId="{657CFB69-DEC5-4E27-806B-1B1A846ED2B4}" srcId="{20599C7C-7F8A-423E-8143-961407FF1E08}" destId="{68724D75-1E4E-4E55-B6BC-DA3B8C0BE975}" srcOrd="4" destOrd="0" parTransId="{C9769000-5EE3-4C08-8CCC-FCFBF1FE77C8}" sibTransId="{72753294-9DD2-4A74-9FF1-9F347DFA9BDB}"/>
    <dgm:cxn modelId="{BC286EA4-96F0-4D05-AF7F-39A3B7837646}" type="presOf" srcId="{68724D75-1E4E-4E55-B6BC-DA3B8C0BE975}" destId="{DD90E140-E3A6-4D01-AB4A-FFF96A688356}" srcOrd="0" destOrd="0" presId="urn:microsoft.com/office/officeart/2005/8/layout/hChevron3"/>
    <dgm:cxn modelId="{2496A3FB-864F-419F-850B-1CFFCA09E2FF}" srcId="{20599C7C-7F8A-423E-8143-961407FF1E08}" destId="{B636BA36-9958-49BE-B337-C7FA43A59924}" srcOrd="3" destOrd="0" parTransId="{AE04EC96-926D-458F-9EAD-B1F0F2BCBA5A}" sibTransId="{C2962787-D3C7-4995-BB82-073034558E9B}"/>
    <dgm:cxn modelId="{A4281D84-F8DA-47C7-A967-E7C8997B266E}" type="presOf" srcId="{B0F99A95-FFDD-41AB-A248-8CB14EC92B0E}" destId="{E793EEC8-8D33-4F8E-B625-F9B4E1C60A4F}" srcOrd="0" destOrd="0" presId="urn:microsoft.com/office/officeart/2005/8/layout/hChevron3"/>
    <dgm:cxn modelId="{83677834-3A84-47C7-A60B-FAA524D2481D}" srcId="{20599C7C-7F8A-423E-8143-961407FF1E08}" destId="{B0F99A95-FFDD-41AB-A248-8CB14EC92B0E}" srcOrd="0" destOrd="0" parTransId="{E44C0BE8-7816-4C5A-8B49-9ABA5FC8616E}" sibTransId="{15CD5D2C-EE38-4537-B92A-30C3E84E76E0}"/>
    <dgm:cxn modelId="{CC20CACB-25C7-4C3B-A781-D537BF9628D9}" srcId="{20599C7C-7F8A-423E-8143-961407FF1E08}" destId="{860AE604-C900-4836-BACF-FFE437855708}" srcOrd="7" destOrd="0" parTransId="{05E7F4EE-5FD8-412A-AD8D-46765B6E10CB}" sibTransId="{F2B4516A-1035-4CA2-90F4-7EF2A36816DA}"/>
    <dgm:cxn modelId="{63456605-6994-4DA1-8C5D-DFCE22EEC9D1}" type="presOf" srcId="{B907E61D-B19E-48FD-A099-5AEE57DD276D}" destId="{B7F5908F-3CF4-41C1-B09A-CD58C3144F77}" srcOrd="0" destOrd="0" presId="urn:microsoft.com/office/officeart/2005/8/layout/hChevron3"/>
    <dgm:cxn modelId="{D5CD27C3-97A3-45D1-849F-79FFD8AE9DC1}" type="presParOf" srcId="{69459DE5-1DF1-4CDD-B3FA-E78B55A65068}" destId="{E793EEC8-8D33-4F8E-B625-F9B4E1C60A4F}" srcOrd="0" destOrd="0" presId="urn:microsoft.com/office/officeart/2005/8/layout/hChevron3"/>
    <dgm:cxn modelId="{2A36A6F4-1022-48A7-A90C-B579970FE53D}" type="presParOf" srcId="{69459DE5-1DF1-4CDD-B3FA-E78B55A65068}" destId="{B7A4F75B-A1BD-46A9-9C19-7FF5FB677CD3}" srcOrd="1" destOrd="0" presId="urn:microsoft.com/office/officeart/2005/8/layout/hChevron3"/>
    <dgm:cxn modelId="{105629D0-F32C-4C60-BBC3-FDF1B00E530E}" type="presParOf" srcId="{69459DE5-1DF1-4CDD-B3FA-E78B55A65068}" destId="{8B839C82-81C8-4ED1-8ACB-CE69270BD245}" srcOrd="2" destOrd="0" presId="urn:microsoft.com/office/officeart/2005/8/layout/hChevron3"/>
    <dgm:cxn modelId="{73579521-F204-4253-8157-B268E75C67EA}" type="presParOf" srcId="{69459DE5-1DF1-4CDD-B3FA-E78B55A65068}" destId="{94739D92-BE9D-442C-AF71-62264B4DEC89}" srcOrd="3" destOrd="0" presId="urn:microsoft.com/office/officeart/2005/8/layout/hChevron3"/>
    <dgm:cxn modelId="{A0BA8F44-D959-4624-9554-7CC77D65E9D4}" type="presParOf" srcId="{69459DE5-1DF1-4CDD-B3FA-E78B55A65068}" destId="{B7F5908F-3CF4-41C1-B09A-CD58C3144F77}" srcOrd="4" destOrd="0" presId="urn:microsoft.com/office/officeart/2005/8/layout/hChevron3"/>
    <dgm:cxn modelId="{940975C3-EB86-4E30-B9E7-7CF951ED696B}" type="presParOf" srcId="{69459DE5-1DF1-4CDD-B3FA-E78B55A65068}" destId="{709EAC08-7B49-45BC-9B42-A64D17C29375}" srcOrd="5" destOrd="0" presId="urn:microsoft.com/office/officeart/2005/8/layout/hChevron3"/>
    <dgm:cxn modelId="{81BCBCE8-80A4-4F57-8672-659FE652256B}" type="presParOf" srcId="{69459DE5-1DF1-4CDD-B3FA-E78B55A65068}" destId="{2C0E2CD6-6EE9-4700-9CE6-1FE2D7378B77}" srcOrd="6" destOrd="0" presId="urn:microsoft.com/office/officeart/2005/8/layout/hChevron3"/>
    <dgm:cxn modelId="{DBA6F381-7D24-489C-BCE1-214A167EA474}" type="presParOf" srcId="{69459DE5-1DF1-4CDD-B3FA-E78B55A65068}" destId="{6E23F7B1-7B74-41BA-BED8-C79814CCB5AC}" srcOrd="7" destOrd="0" presId="urn:microsoft.com/office/officeart/2005/8/layout/hChevron3"/>
    <dgm:cxn modelId="{5782B9CF-04AB-409E-B0B1-7B6106B94A1F}" type="presParOf" srcId="{69459DE5-1DF1-4CDD-B3FA-E78B55A65068}" destId="{DD90E140-E3A6-4D01-AB4A-FFF96A688356}" srcOrd="8" destOrd="0" presId="urn:microsoft.com/office/officeart/2005/8/layout/hChevron3"/>
    <dgm:cxn modelId="{35EBA0ED-F344-4585-9962-526861409096}" type="presParOf" srcId="{69459DE5-1DF1-4CDD-B3FA-E78B55A65068}" destId="{03C6AD62-64A0-40A9-83DC-44809F4F870C}" srcOrd="9" destOrd="0" presId="urn:microsoft.com/office/officeart/2005/8/layout/hChevron3"/>
    <dgm:cxn modelId="{63CDADF7-EC60-47BD-BF96-F7E43B7626AF}" type="presParOf" srcId="{69459DE5-1DF1-4CDD-B3FA-E78B55A65068}" destId="{BA97140D-AA53-44E2-804B-FC2E0588DA02}" srcOrd="10" destOrd="0" presId="urn:microsoft.com/office/officeart/2005/8/layout/hChevron3"/>
    <dgm:cxn modelId="{40691ABF-A698-4C5C-B4A3-4EA56605D0B8}" type="presParOf" srcId="{69459DE5-1DF1-4CDD-B3FA-E78B55A65068}" destId="{DBCF1D23-52B7-44A3-A125-93FF41E63CBD}" srcOrd="11" destOrd="0" presId="urn:microsoft.com/office/officeart/2005/8/layout/hChevron3"/>
    <dgm:cxn modelId="{4DD7FC4D-9C7A-479C-8B7F-79AE654EB3D9}" type="presParOf" srcId="{69459DE5-1DF1-4CDD-B3FA-E78B55A65068}" destId="{16ABD2BF-81BC-42E7-8118-AAC9E62125DB}" srcOrd="12" destOrd="0" presId="urn:microsoft.com/office/officeart/2005/8/layout/hChevron3"/>
    <dgm:cxn modelId="{266220D2-B249-42D1-B2A9-AE7E2D75E05E}" type="presParOf" srcId="{69459DE5-1DF1-4CDD-B3FA-E78B55A65068}" destId="{1A069AFB-D09F-42D9-8A43-02925F1ACDA8}" srcOrd="13" destOrd="0" presId="urn:microsoft.com/office/officeart/2005/8/layout/hChevron3"/>
    <dgm:cxn modelId="{DEE7E45D-97E2-4695-ABCE-C782F8A646F5}" type="presParOf" srcId="{69459DE5-1DF1-4CDD-B3FA-E78B55A65068}" destId="{B3FC6294-F969-4A66-B505-6B8A25027CBD}" srcOrd="14" destOrd="0" presId="urn:microsoft.com/office/officeart/2005/8/layout/hChevron3"/>
    <dgm:cxn modelId="{B62C02C7-8245-42B5-85A5-DD9F57B068EC}" type="presParOf" srcId="{69459DE5-1DF1-4CDD-B3FA-E78B55A65068}" destId="{1B43DA77-47F7-4257-A36A-C26CF9E72095}" srcOrd="15" destOrd="0" presId="urn:microsoft.com/office/officeart/2005/8/layout/hChevron3"/>
    <dgm:cxn modelId="{4500EE7C-E6C6-4B44-B146-14F9ED05877E}" type="presParOf" srcId="{69459DE5-1DF1-4CDD-B3FA-E78B55A65068}" destId="{26FB8468-F79B-4221-AFF1-3C1B1959654C}" srcOrd="16" destOrd="0" presId="urn:microsoft.com/office/officeart/2005/8/layout/hChevron3"/>
  </dgm:cxnLst>
  <dgm:bg/>
  <dgm:whole/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0599C7C-7F8A-423E-8143-961407FF1E08}" type="doc">
      <dgm:prSet loTypeId="urn:microsoft.com/office/officeart/2005/8/layout/hChevron3" loCatId="process" qsTypeId="urn:microsoft.com/office/officeart/2005/8/quickstyle/simple1" qsCatId="simple" csTypeId="urn:microsoft.com/office/officeart/2005/8/colors/colorful5" csCatId="colorful" phldr="1"/>
      <dgm:spPr/>
    </dgm:pt>
    <dgm:pt modelId="{B0F99A95-FFDD-41AB-A248-8CB14EC92B0E}">
      <dgm:prSet phldrT="[Text]" custT="1"/>
      <dgm:spPr>
        <a:effectLst/>
      </dgm:spPr>
      <dgm:t>
        <a:bodyPr/>
        <a:lstStyle/>
        <a:p>
          <a:r>
            <a:rPr lang="en-US" sz="1000" dirty="0" smtClean="0"/>
            <a:t>Problem Statement</a:t>
          </a:r>
          <a:endParaRPr lang="en-US" sz="1000" dirty="0"/>
        </a:p>
      </dgm:t>
    </dgm:pt>
    <dgm:pt modelId="{E44C0BE8-7816-4C5A-8B49-9ABA5FC8616E}" type="parTrans" cxnId="{83677834-3A84-47C7-A60B-FAA524D2481D}">
      <dgm:prSet/>
      <dgm:spPr/>
      <dgm:t>
        <a:bodyPr/>
        <a:lstStyle/>
        <a:p>
          <a:endParaRPr lang="en-US"/>
        </a:p>
      </dgm:t>
    </dgm:pt>
    <dgm:pt modelId="{15CD5D2C-EE38-4537-B92A-30C3E84E76E0}" type="sibTrans" cxnId="{83677834-3A84-47C7-A60B-FAA524D2481D}">
      <dgm:prSet/>
      <dgm:spPr/>
      <dgm:t>
        <a:bodyPr/>
        <a:lstStyle/>
        <a:p>
          <a:endParaRPr lang="en-US"/>
        </a:p>
      </dgm:t>
    </dgm:pt>
    <dgm:pt modelId="{BB05F681-4726-4964-A8C7-E191DFC6B2AC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Generation</a:t>
          </a:r>
          <a:endParaRPr lang="en-US" sz="1000" dirty="0"/>
        </a:p>
      </dgm:t>
    </dgm:pt>
    <dgm:pt modelId="{F0C29C2F-ADA2-41EC-8790-32122DF5FF80}" type="parTrans" cxnId="{DC94599C-0E1D-4BA7-A0EE-7A8F73A6B61F}">
      <dgm:prSet/>
      <dgm:spPr/>
      <dgm:t>
        <a:bodyPr/>
        <a:lstStyle/>
        <a:p>
          <a:endParaRPr lang="en-US"/>
        </a:p>
      </dgm:t>
    </dgm:pt>
    <dgm:pt modelId="{200A7C25-16C6-4690-825D-0AB03CF6787F}" type="sibTrans" cxnId="{DC94599C-0E1D-4BA7-A0EE-7A8F73A6B61F}">
      <dgm:prSet/>
      <dgm:spPr/>
      <dgm:t>
        <a:bodyPr/>
        <a:lstStyle/>
        <a:p>
          <a:endParaRPr lang="en-US"/>
        </a:p>
      </dgm:t>
    </dgm:pt>
    <dgm:pt modelId="{B907E61D-B19E-48FD-A099-5AEE57DD276D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Validation</a:t>
          </a:r>
          <a:endParaRPr lang="en-US" sz="1000" dirty="0"/>
        </a:p>
      </dgm:t>
    </dgm:pt>
    <dgm:pt modelId="{23543F48-E9E9-4307-BF0D-59B21F82AB15}" type="parTrans" cxnId="{11EC8D1A-3F20-4693-B458-C722C8C5C44E}">
      <dgm:prSet/>
      <dgm:spPr/>
      <dgm:t>
        <a:bodyPr/>
        <a:lstStyle/>
        <a:p>
          <a:endParaRPr lang="en-US"/>
        </a:p>
      </dgm:t>
    </dgm:pt>
    <dgm:pt modelId="{24294572-0BFB-43A5-BB4A-35F121E4593C}" type="sibTrans" cxnId="{11EC8D1A-3F20-4693-B458-C722C8C5C44E}">
      <dgm:prSet/>
      <dgm:spPr/>
      <dgm:t>
        <a:bodyPr/>
        <a:lstStyle/>
        <a:p>
          <a:endParaRPr lang="en-US"/>
        </a:p>
      </dgm:t>
    </dgm:pt>
    <dgm:pt modelId="{68724D75-1E4E-4E55-B6BC-DA3B8C0BE975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Exploratory Data Analysis</a:t>
          </a:r>
          <a:endParaRPr lang="en-US" sz="1000" dirty="0"/>
        </a:p>
      </dgm:t>
    </dgm:pt>
    <dgm:pt modelId="{C9769000-5EE3-4C08-8CCC-FCFBF1FE77C8}" type="parTrans" cxnId="{657CFB69-DEC5-4E27-806B-1B1A846ED2B4}">
      <dgm:prSet/>
      <dgm:spPr/>
      <dgm:t>
        <a:bodyPr/>
        <a:lstStyle/>
        <a:p>
          <a:endParaRPr lang="en-US"/>
        </a:p>
      </dgm:t>
    </dgm:pt>
    <dgm:pt modelId="{72753294-9DD2-4A74-9FF1-9F347DFA9BDB}" type="sibTrans" cxnId="{657CFB69-DEC5-4E27-806B-1B1A846ED2B4}">
      <dgm:prSet/>
      <dgm:spPr/>
      <dgm:t>
        <a:bodyPr/>
        <a:lstStyle/>
        <a:p>
          <a:endParaRPr lang="en-US"/>
        </a:p>
      </dgm:t>
    </dgm:pt>
    <dgm:pt modelId="{5CBD65D0-E599-4DBD-8349-B56644312EFF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Data Preprocessing</a:t>
          </a:r>
          <a:endParaRPr lang="en-US" sz="1000" dirty="0"/>
        </a:p>
      </dgm:t>
    </dgm:pt>
    <dgm:pt modelId="{BDFE65AB-03F2-4D7E-B965-3BD171555980}" type="parTrans" cxnId="{A5D1E0AE-0ABE-4A9B-BDE9-2EFA1F42F395}">
      <dgm:prSet/>
      <dgm:spPr/>
      <dgm:t>
        <a:bodyPr/>
        <a:lstStyle/>
        <a:p>
          <a:endParaRPr lang="en-US"/>
        </a:p>
      </dgm:t>
    </dgm:pt>
    <dgm:pt modelId="{67537886-1D4E-43F3-B609-DF6AD2650ABB}" type="sibTrans" cxnId="{A5D1E0AE-0ABE-4A9B-BDE9-2EFA1F42F395}">
      <dgm:prSet/>
      <dgm:spPr/>
      <dgm:t>
        <a:bodyPr/>
        <a:lstStyle/>
        <a:p>
          <a:endParaRPr lang="en-US"/>
        </a:p>
      </dgm:t>
    </dgm:pt>
    <dgm:pt modelId="{DA299A3D-EA38-43C1-9613-F5B5D7E8A62B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>
          <a:innerShdw blurRad="63500" dist="50800" dir="162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US" sz="1000" dirty="0" smtClean="0"/>
            <a:t>Feature Engineering</a:t>
          </a:r>
          <a:endParaRPr lang="en-US" sz="1000" dirty="0"/>
        </a:p>
      </dgm:t>
    </dgm:pt>
    <dgm:pt modelId="{0AD1EB92-F4FE-4626-800B-5CE3E79F2D6A}" type="parTrans" cxnId="{10A3DE0D-6076-4030-8156-223790013EE2}">
      <dgm:prSet/>
      <dgm:spPr/>
      <dgm:t>
        <a:bodyPr/>
        <a:lstStyle/>
        <a:p>
          <a:endParaRPr lang="en-US"/>
        </a:p>
      </dgm:t>
    </dgm:pt>
    <dgm:pt modelId="{FDD3E590-0670-4F69-9340-7A0B2F6CDAE2}" type="sibTrans" cxnId="{10A3DE0D-6076-4030-8156-223790013EE2}">
      <dgm:prSet/>
      <dgm:spPr/>
      <dgm:t>
        <a:bodyPr/>
        <a:lstStyle/>
        <a:p>
          <a:endParaRPr lang="en-US"/>
        </a:p>
      </dgm:t>
    </dgm:pt>
    <dgm:pt modelId="{860AE604-C900-4836-BACF-FFE437855708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Building </a:t>
          </a:r>
          <a:endParaRPr lang="en-US" sz="1000" dirty="0"/>
        </a:p>
      </dgm:t>
    </dgm:pt>
    <dgm:pt modelId="{05E7F4EE-5FD8-412A-AD8D-46765B6E10CB}" type="parTrans" cxnId="{CC20CACB-25C7-4C3B-A781-D537BF9628D9}">
      <dgm:prSet/>
      <dgm:spPr/>
      <dgm:t>
        <a:bodyPr/>
        <a:lstStyle/>
        <a:p>
          <a:endParaRPr lang="en-US"/>
        </a:p>
      </dgm:t>
    </dgm:pt>
    <dgm:pt modelId="{F2B4516A-1035-4CA2-90F4-7EF2A36816DA}" type="sibTrans" cxnId="{CC20CACB-25C7-4C3B-A781-D537BF9628D9}">
      <dgm:prSet/>
      <dgm:spPr/>
      <dgm:t>
        <a:bodyPr/>
        <a:lstStyle/>
        <a:p>
          <a:endParaRPr lang="en-US"/>
        </a:p>
      </dgm:t>
    </dgm:pt>
    <dgm:pt modelId="{08B44C91-4A99-4B1D-B59E-C27436442111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Performance</a:t>
          </a:r>
          <a:endParaRPr lang="en-US" sz="1000" dirty="0"/>
        </a:p>
      </dgm:t>
    </dgm:pt>
    <dgm:pt modelId="{52D4272E-25A1-4ED3-9AF0-963410254325}" type="parTrans" cxnId="{448E7F3E-DE26-41E8-A5B4-D693A56593E5}">
      <dgm:prSet/>
      <dgm:spPr/>
      <dgm:t>
        <a:bodyPr/>
        <a:lstStyle/>
        <a:p>
          <a:endParaRPr lang="en-US"/>
        </a:p>
      </dgm:t>
    </dgm:pt>
    <dgm:pt modelId="{EF39E99E-BA4E-47E9-B47A-F2858BF0E9EF}" type="sibTrans" cxnId="{448E7F3E-DE26-41E8-A5B4-D693A56593E5}">
      <dgm:prSet/>
      <dgm:spPr/>
      <dgm:t>
        <a:bodyPr/>
        <a:lstStyle/>
        <a:p>
          <a:endParaRPr lang="en-US"/>
        </a:p>
      </dgm:t>
    </dgm:pt>
    <dgm:pt modelId="{B636BA36-9958-49BE-B337-C7FA43A59924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Data Problem</a:t>
          </a:r>
          <a:endParaRPr lang="en-US" sz="1000" dirty="0"/>
        </a:p>
      </dgm:t>
    </dgm:pt>
    <dgm:pt modelId="{AE04EC96-926D-458F-9EAD-B1F0F2BCBA5A}" type="parTrans" cxnId="{2496A3FB-864F-419F-850B-1CFFCA09E2FF}">
      <dgm:prSet/>
      <dgm:spPr/>
      <dgm:t>
        <a:bodyPr/>
        <a:lstStyle/>
        <a:p>
          <a:endParaRPr lang="en-US"/>
        </a:p>
      </dgm:t>
    </dgm:pt>
    <dgm:pt modelId="{C2962787-D3C7-4995-BB82-073034558E9B}" type="sibTrans" cxnId="{2496A3FB-864F-419F-850B-1CFFCA09E2FF}">
      <dgm:prSet/>
      <dgm:spPr/>
      <dgm:t>
        <a:bodyPr/>
        <a:lstStyle/>
        <a:p>
          <a:endParaRPr lang="en-US"/>
        </a:p>
      </dgm:t>
    </dgm:pt>
    <dgm:pt modelId="{69459DE5-1DF1-4CDD-B3FA-E78B55A65068}" type="pres">
      <dgm:prSet presAssocID="{20599C7C-7F8A-423E-8143-961407FF1E08}" presName="Name0" presStyleCnt="0">
        <dgm:presLayoutVars>
          <dgm:dir/>
          <dgm:resizeHandles val="exact"/>
        </dgm:presLayoutVars>
      </dgm:prSet>
      <dgm:spPr/>
    </dgm:pt>
    <dgm:pt modelId="{E793EEC8-8D33-4F8E-B625-F9B4E1C60A4F}" type="pres">
      <dgm:prSet presAssocID="{B0F99A95-FFDD-41AB-A248-8CB14EC92B0E}" presName="parTxOnly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A4F75B-A1BD-46A9-9C19-7FF5FB677CD3}" type="pres">
      <dgm:prSet presAssocID="{15CD5D2C-EE38-4537-B92A-30C3E84E76E0}" presName="parSpace" presStyleCnt="0"/>
      <dgm:spPr/>
    </dgm:pt>
    <dgm:pt modelId="{8B839C82-81C8-4ED1-8ACB-CE69270BD245}" type="pres">
      <dgm:prSet presAssocID="{BB05F681-4726-4964-A8C7-E191DFC6B2AC}" presName="parTxOnly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739D92-BE9D-442C-AF71-62264B4DEC89}" type="pres">
      <dgm:prSet presAssocID="{200A7C25-16C6-4690-825D-0AB03CF6787F}" presName="parSpace" presStyleCnt="0"/>
      <dgm:spPr/>
    </dgm:pt>
    <dgm:pt modelId="{B7F5908F-3CF4-41C1-B09A-CD58C3144F77}" type="pres">
      <dgm:prSet presAssocID="{B907E61D-B19E-48FD-A099-5AEE57DD276D}" presName="parTxOnly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9EAC08-7B49-45BC-9B42-A64D17C29375}" type="pres">
      <dgm:prSet presAssocID="{24294572-0BFB-43A5-BB4A-35F121E4593C}" presName="parSpace" presStyleCnt="0"/>
      <dgm:spPr/>
    </dgm:pt>
    <dgm:pt modelId="{2C0E2CD6-6EE9-4700-9CE6-1FE2D7378B77}" type="pres">
      <dgm:prSet presAssocID="{B636BA36-9958-49BE-B337-C7FA43A59924}" presName="parTxOnly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23F7B1-7B74-41BA-BED8-C79814CCB5AC}" type="pres">
      <dgm:prSet presAssocID="{C2962787-D3C7-4995-BB82-073034558E9B}" presName="parSpace" presStyleCnt="0"/>
      <dgm:spPr/>
    </dgm:pt>
    <dgm:pt modelId="{DD90E140-E3A6-4D01-AB4A-FFF96A688356}" type="pres">
      <dgm:prSet presAssocID="{68724D75-1E4E-4E55-B6BC-DA3B8C0BE975}" presName="parTxOnly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6AD62-64A0-40A9-83DC-44809F4F870C}" type="pres">
      <dgm:prSet presAssocID="{72753294-9DD2-4A74-9FF1-9F347DFA9BDB}" presName="parSpace" presStyleCnt="0"/>
      <dgm:spPr/>
    </dgm:pt>
    <dgm:pt modelId="{BA97140D-AA53-44E2-804B-FC2E0588DA02}" type="pres">
      <dgm:prSet presAssocID="{5CBD65D0-E599-4DBD-8349-B56644312EFF}" presName="parTxOnly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CF1D23-52B7-44A3-A125-93FF41E63CBD}" type="pres">
      <dgm:prSet presAssocID="{67537886-1D4E-43F3-B609-DF6AD2650ABB}" presName="parSpace" presStyleCnt="0"/>
      <dgm:spPr/>
    </dgm:pt>
    <dgm:pt modelId="{16ABD2BF-81BC-42E7-8118-AAC9E62125DB}" type="pres">
      <dgm:prSet presAssocID="{DA299A3D-EA38-43C1-9613-F5B5D7E8A62B}" presName="parTxOnly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069AFB-D09F-42D9-8A43-02925F1ACDA8}" type="pres">
      <dgm:prSet presAssocID="{FDD3E590-0670-4F69-9340-7A0B2F6CDAE2}" presName="parSpace" presStyleCnt="0"/>
      <dgm:spPr/>
    </dgm:pt>
    <dgm:pt modelId="{B3FC6294-F969-4A66-B505-6B8A25027CBD}" type="pres">
      <dgm:prSet presAssocID="{860AE604-C900-4836-BACF-FFE437855708}" presName="parTxOnly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3DA77-47F7-4257-A36A-C26CF9E72095}" type="pres">
      <dgm:prSet presAssocID="{F2B4516A-1035-4CA2-90F4-7EF2A36816DA}" presName="parSpace" presStyleCnt="0"/>
      <dgm:spPr/>
    </dgm:pt>
    <dgm:pt modelId="{26FB8468-F79B-4221-AFF1-3C1B1959654C}" type="pres">
      <dgm:prSet presAssocID="{08B44C91-4A99-4B1D-B59E-C27436442111}" presName="parTxOnly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5D1E0AE-0ABE-4A9B-BDE9-2EFA1F42F395}" srcId="{20599C7C-7F8A-423E-8143-961407FF1E08}" destId="{5CBD65D0-E599-4DBD-8349-B56644312EFF}" srcOrd="5" destOrd="0" parTransId="{BDFE65AB-03F2-4D7E-B965-3BD171555980}" sibTransId="{67537886-1D4E-43F3-B609-DF6AD2650ABB}"/>
    <dgm:cxn modelId="{111103D5-F64B-48DE-9CE0-F92E2E64BBE5}" type="presOf" srcId="{BB05F681-4726-4964-A8C7-E191DFC6B2AC}" destId="{8B839C82-81C8-4ED1-8ACB-CE69270BD245}" srcOrd="0" destOrd="0" presId="urn:microsoft.com/office/officeart/2005/8/layout/hChevron3"/>
    <dgm:cxn modelId="{10A3DE0D-6076-4030-8156-223790013EE2}" srcId="{20599C7C-7F8A-423E-8143-961407FF1E08}" destId="{DA299A3D-EA38-43C1-9613-F5B5D7E8A62B}" srcOrd="6" destOrd="0" parTransId="{0AD1EB92-F4FE-4626-800B-5CE3E79F2D6A}" sibTransId="{FDD3E590-0670-4F69-9340-7A0B2F6CDAE2}"/>
    <dgm:cxn modelId="{11EC8D1A-3F20-4693-B458-C722C8C5C44E}" srcId="{20599C7C-7F8A-423E-8143-961407FF1E08}" destId="{B907E61D-B19E-48FD-A099-5AEE57DD276D}" srcOrd="2" destOrd="0" parTransId="{23543F48-E9E9-4307-BF0D-59B21F82AB15}" sibTransId="{24294572-0BFB-43A5-BB4A-35F121E4593C}"/>
    <dgm:cxn modelId="{F3BB1600-F191-469E-B69D-5803D7BBA1D3}" type="presOf" srcId="{DA299A3D-EA38-43C1-9613-F5B5D7E8A62B}" destId="{16ABD2BF-81BC-42E7-8118-AAC9E62125DB}" srcOrd="0" destOrd="0" presId="urn:microsoft.com/office/officeart/2005/8/layout/hChevron3"/>
    <dgm:cxn modelId="{DC94599C-0E1D-4BA7-A0EE-7A8F73A6B61F}" srcId="{20599C7C-7F8A-423E-8143-961407FF1E08}" destId="{BB05F681-4726-4964-A8C7-E191DFC6B2AC}" srcOrd="1" destOrd="0" parTransId="{F0C29C2F-ADA2-41EC-8790-32122DF5FF80}" sibTransId="{200A7C25-16C6-4690-825D-0AB03CF6787F}"/>
    <dgm:cxn modelId="{448E7F3E-DE26-41E8-A5B4-D693A56593E5}" srcId="{20599C7C-7F8A-423E-8143-961407FF1E08}" destId="{08B44C91-4A99-4B1D-B59E-C27436442111}" srcOrd="8" destOrd="0" parTransId="{52D4272E-25A1-4ED3-9AF0-963410254325}" sibTransId="{EF39E99E-BA4E-47E9-B47A-F2858BF0E9EF}"/>
    <dgm:cxn modelId="{4C467515-9A58-442F-BD69-CDBBAB3295BE}" type="presOf" srcId="{68724D75-1E4E-4E55-B6BC-DA3B8C0BE975}" destId="{DD90E140-E3A6-4D01-AB4A-FFF96A688356}" srcOrd="0" destOrd="0" presId="urn:microsoft.com/office/officeart/2005/8/layout/hChevron3"/>
    <dgm:cxn modelId="{01E264B9-D630-45CF-AC30-F30997434938}" type="presOf" srcId="{20599C7C-7F8A-423E-8143-961407FF1E08}" destId="{69459DE5-1DF1-4CDD-B3FA-E78B55A65068}" srcOrd="0" destOrd="0" presId="urn:microsoft.com/office/officeart/2005/8/layout/hChevron3"/>
    <dgm:cxn modelId="{781D7683-8358-43EF-9792-BE2F22D530AD}" type="presOf" srcId="{B636BA36-9958-49BE-B337-C7FA43A59924}" destId="{2C0E2CD6-6EE9-4700-9CE6-1FE2D7378B77}" srcOrd="0" destOrd="0" presId="urn:microsoft.com/office/officeart/2005/8/layout/hChevron3"/>
    <dgm:cxn modelId="{3F5568B0-51FD-412E-9E4D-939A024E353A}" type="presOf" srcId="{B907E61D-B19E-48FD-A099-5AEE57DD276D}" destId="{B7F5908F-3CF4-41C1-B09A-CD58C3144F77}" srcOrd="0" destOrd="0" presId="urn:microsoft.com/office/officeart/2005/8/layout/hChevron3"/>
    <dgm:cxn modelId="{7FCD92B6-6817-4D84-9B1C-DBF60A5B5FC2}" type="presOf" srcId="{860AE604-C900-4836-BACF-FFE437855708}" destId="{B3FC6294-F969-4A66-B505-6B8A25027CBD}" srcOrd="0" destOrd="0" presId="urn:microsoft.com/office/officeart/2005/8/layout/hChevron3"/>
    <dgm:cxn modelId="{05BD1D42-F992-4821-8D7E-757F71C6F804}" type="presOf" srcId="{B0F99A95-FFDD-41AB-A248-8CB14EC92B0E}" destId="{E793EEC8-8D33-4F8E-B625-F9B4E1C60A4F}" srcOrd="0" destOrd="0" presId="urn:microsoft.com/office/officeart/2005/8/layout/hChevron3"/>
    <dgm:cxn modelId="{657CFB69-DEC5-4E27-806B-1B1A846ED2B4}" srcId="{20599C7C-7F8A-423E-8143-961407FF1E08}" destId="{68724D75-1E4E-4E55-B6BC-DA3B8C0BE975}" srcOrd="4" destOrd="0" parTransId="{C9769000-5EE3-4C08-8CCC-FCFBF1FE77C8}" sibTransId="{72753294-9DD2-4A74-9FF1-9F347DFA9BDB}"/>
    <dgm:cxn modelId="{102A46CC-7834-4E82-A646-394C724DC895}" type="presOf" srcId="{5CBD65D0-E599-4DBD-8349-B56644312EFF}" destId="{BA97140D-AA53-44E2-804B-FC2E0588DA02}" srcOrd="0" destOrd="0" presId="urn:microsoft.com/office/officeart/2005/8/layout/hChevron3"/>
    <dgm:cxn modelId="{2496A3FB-864F-419F-850B-1CFFCA09E2FF}" srcId="{20599C7C-7F8A-423E-8143-961407FF1E08}" destId="{B636BA36-9958-49BE-B337-C7FA43A59924}" srcOrd="3" destOrd="0" parTransId="{AE04EC96-926D-458F-9EAD-B1F0F2BCBA5A}" sibTransId="{C2962787-D3C7-4995-BB82-073034558E9B}"/>
    <dgm:cxn modelId="{83677834-3A84-47C7-A60B-FAA524D2481D}" srcId="{20599C7C-7F8A-423E-8143-961407FF1E08}" destId="{B0F99A95-FFDD-41AB-A248-8CB14EC92B0E}" srcOrd="0" destOrd="0" parTransId="{E44C0BE8-7816-4C5A-8B49-9ABA5FC8616E}" sibTransId="{15CD5D2C-EE38-4537-B92A-30C3E84E76E0}"/>
    <dgm:cxn modelId="{CC20CACB-25C7-4C3B-A781-D537BF9628D9}" srcId="{20599C7C-7F8A-423E-8143-961407FF1E08}" destId="{860AE604-C900-4836-BACF-FFE437855708}" srcOrd="7" destOrd="0" parTransId="{05E7F4EE-5FD8-412A-AD8D-46765B6E10CB}" sibTransId="{F2B4516A-1035-4CA2-90F4-7EF2A36816DA}"/>
    <dgm:cxn modelId="{D875CF9D-2DCB-4E78-9C76-349D3E8972B7}" type="presOf" srcId="{08B44C91-4A99-4B1D-B59E-C27436442111}" destId="{26FB8468-F79B-4221-AFF1-3C1B1959654C}" srcOrd="0" destOrd="0" presId="urn:microsoft.com/office/officeart/2005/8/layout/hChevron3"/>
    <dgm:cxn modelId="{BF035CBB-4460-46F7-B287-1B057FA7AA75}" type="presParOf" srcId="{69459DE5-1DF1-4CDD-B3FA-E78B55A65068}" destId="{E793EEC8-8D33-4F8E-B625-F9B4E1C60A4F}" srcOrd="0" destOrd="0" presId="urn:microsoft.com/office/officeart/2005/8/layout/hChevron3"/>
    <dgm:cxn modelId="{98041996-4A0E-46FC-8077-A0B01D3C3F97}" type="presParOf" srcId="{69459DE5-1DF1-4CDD-B3FA-E78B55A65068}" destId="{B7A4F75B-A1BD-46A9-9C19-7FF5FB677CD3}" srcOrd="1" destOrd="0" presId="urn:microsoft.com/office/officeart/2005/8/layout/hChevron3"/>
    <dgm:cxn modelId="{E12E155E-B72A-4070-8055-9DAE8F0892D0}" type="presParOf" srcId="{69459DE5-1DF1-4CDD-B3FA-E78B55A65068}" destId="{8B839C82-81C8-4ED1-8ACB-CE69270BD245}" srcOrd="2" destOrd="0" presId="urn:microsoft.com/office/officeart/2005/8/layout/hChevron3"/>
    <dgm:cxn modelId="{2453ABE1-E0E0-4B8A-9C26-9BB2AAF84444}" type="presParOf" srcId="{69459DE5-1DF1-4CDD-B3FA-E78B55A65068}" destId="{94739D92-BE9D-442C-AF71-62264B4DEC89}" srcOrd="3" destOrd="0" presId="urn:microsoft.com/office/officeart/2005/8/layout/hChevron3"/>
    <dgm:cxn modelId="{CA6B4701-7468-4E87-8B82-0122334FAAB0}" type="presParOf" srcId="{69459DE5-1DF1-4CDD-B3FA-E78B55A65068}" destId="{B7F5908F-3CF4-41C1-B09A-CD58C3144F77}" srcOrd="4" destOrd="0" presId="urn:microsoft.com/office/officeart/2005/8/layout/hChevron3"/>
    <dgm:cxn modelId="{36599C44-65FB-4AD3-B2F8-6D7C1F7E2C19}" type="presParOf" srcId="{69459DE5-1DF1-4CDD-B3FA-E78B55A65068}" destId="{709EAC08-7B49-45BC-9B42-A64D17C29375}" srcOrd="5" destOrd="0" presId="urn:microsoft.com/office/officeart/2005/8/layout/hChevron3"/>
    <dgm:cxn modelId="{93176BB0-7D84-4A3F-BA17-43BA2552168F}" type="presParOf" srcId="{69459DE5-1DF1-4CDD-B3FA-E78B55A65068}" destId="{2C0E2CD6-6EE9-4700-9CE6-1FE2D7378B77}" srcOrd="6" destOrd="0" presId="urn:microsoft.com/office/officeart/2005/8/layout/hChevron3"/>
    <dgm:cxn modelId="{D97F8335-8E5D-4BFD-99CD-E2E3004DEFD1}" type="presParOf" srcId="{69459DE5-1DF1-4CDD-B3FA-E78B55A65068}" destId="{6E23F7B1-7B74-41BA-BED8-C79814CCB5AC}" srcOrd="7" destOrd="0" presId="urn:microsoft.com/office/officeart/2005/8/layout/hChevron3"/>
    <dgm:cxn modelId="{3C3914E4-D572-42E8-A5CD-9211FA6DCDBF}" type="presParOf" srcId="{69459DE5-1DF1-4CDD-B3FA-E78B55A65068}" destId="{DD90E140-E3A6-4D01-AB4A-FFF96A688356}" srcOrd="8" destOrd="0" presId="urn:microsoft.com/office/officeart/2005/8/layout/hChevron3"/>
    <dgm:cxn modelId="{5D135D80-F439-40A1-8C6B-1EA2D98C6912}" type="presParOf" srcId="{69459DE5-1DF1-4CDD-B3FA-E78B55A65068}" destId="{03C6AD62-64A0-40A9-83DC-44809F4F870C}" srcOrd="9" destOrd="0" presId="urn:microsoft.com/office/officeart/2005/8/layout/hChevron3"/>
    <dgm:cxn modelId="{C6F7260B-767B-4E19-ACAA-6C443EE92211}" type="presParOf" srcId="{69459DE5-1DF1-4CDD-B3FA-E78B55A65068}" destId="{BA97140D-AA53-44E2-804B-FC2E0588DA02}" srcOrd="10" destOrd="0" presId="urn:microsoft.com/office/officeart/2005/8/layout/hChevron3"/>
    <dgm:cxn modelId="{3F797F69-8C4C-431C-8781-9862D32E5BA6}" type="presParOf" srcId="{69459DE5-1DF1-4CDD-B3FA-E78B55A65068}" destId="{DBCF1D23-52B7-44A3-A125-93FF41E63CBD}" srcOrd="11" destOrd="0" presId="urn:microsoft.com/office/officeart/2005/8/layout/hChevron3"/>
    <dgm:cxn modelId="{44EFB1C1-C9E5-495E-A859-715576AE9A4A}" type="presParOf" srcId="{69459DE5-1DF1-4CDD-B3FA-E78B55A65068}" destId="{16ABD2BF-81BC-42E7-8118-AAC9E62125DB}" srcOrd="12" destOrd="0" presId="urn:microsoft.com/office/officeart/2005/8/layout/hChevron3"/>
    <dgm:cxn modelId="{5DC32974-C012-44D1-A12B-0523BD68C61F}" type="presParOf" srcId="{69459DE5-1DF1-4CDD-B3FA-E78B55A65068}" destId="{1A069AFB-D09F-42D9-8A43-02925F1ACDA8}" srcOrd="13" destOrd="0" presId="urn:microsoft.com/office/officeart/2005/8/layout/hChevron3"/>
    <dgm:cxn modelId="{D94BC691-C142-4641-AEB8-E93454B2EC53}" type="presParOf" srcId="{69459DE5-1DF1-4CDD-B3FA-E78B55A65068}" destId="{B3FC6294-F969-4A66-B505-6B8A25027CBD}" srcOrd="14" destOrd="0" presId="urn:microsoft.com/office/officeart/2005/8/layout/hChevron3"/>
    <dgm:cxn modelId="{18F62415-F7DB-471D-864C-AAD24CD546D4}" type="presParOf" srcId="{69459DE5-1DF1-4CDD-B3FA-E78B55A65068}" destId="{1B43DA77-47F7-4257-A36A-C26CF9E72095}" srcOrd="15" destOrd="0" presId="urn:microsoft.com/office/officeart/2005/8/layout/hChevron3"/>
    <dgm:cxn modelId="{09D06864-376C-44DE-A29E-5544927E8546}" type="presParOf" srcId="{69459DE5-1DF1-4CDD-B3FA-E78B55A65068}" destId="{26FB8468-F79B-4221-AFF1-3C1B1959654C}" srcOrd="16" destOrd="0" presId="urn:microsoft.com/office/officeart/2005/8/layout/hChevron3"/>
  </dgm:cxnLst>
  <dgm:bg/>
  <dgm:whole/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0599C7C-7F8A-423E-8143-961407FF1E08}" type="doc">
      <dgm:prSet loTypeId="urn:microsoft.com/office/officeart/2005/8/layout/hChevron3" loCatId="process" qsTypeId="urn:microsoft.com/office/officeart/2005/8/quickstyle/simple1" qsCatId="simple" csTypeId="urn:microsoft.com/office/officeart/2005/8/colors/colorful5" csCatId="colorful" phldr="1"/>
      <dgm:spPr/>
    </dgm:pt>
    <dgm:pt modelId="{B0F99A95-FFDD-41AB-A248-8CB14EC92B0E}">
      <dgm:prSet phldrT="[Text]" custT="1"/>
      <dgm:spPr>
        <a:effectLst/>
      </dgm:spPr>
      <dgm:t>
        <a:bodyPr/>
        <a:lstStyle/>
        <a:p>
          <a:r>
            <a:rPr lang="en-US" sz="1000" dirty="0" smtClean="0"/>
            <a:t>Problem Statement</a:t>
          </a:r>
          <a:endParaRPr lang="en-US" sz="1000" dirty="0"/>
        </a:p>
      </dgm:t>
    </dgm:pt>
    <dgm:pt modelId="{E44C0BE8-7816-4C5A-8B49-9ABA5FC8616E}" type="parTrans" cxnId="{83677834-3A84-47C7-A60B-FAA524D2481D}">
      <dgm:prSet/>
      <dgm:spPr/>
      <dgm:t>
        <a:bodyPr/>
        <a:lstStyle/>
        <a:p>
          <a:endParaRPr lang="en-US"/>
        </a:p>
      </dgm:t>
    </dgm:pt>
    <dgm:pt modelId="{15CD5D2C-EE38-4537-B92A-30C3E84E76E0}" type="sibTrans" cxnId="{83677834-3A84-47C7-A60B-FAA524D2481D}">
      <dgm:prSet/>
      <dgm:spPr/>
      <dgm:t>
        <a:bodyPr/>
        <a:lstStyle/>
        <a:p>
          <a:endParaRPr lang="en-US"/>
        </a:p>
      </dgm:t>
    </dgm:pt>
    <dgm:pt modelId="{BB05F681-4726-4964-A8C7-E191DFC6B2AC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Generation</a:t>
          </a:r>
          <a:endParaRPr lang="en-US" sz="1000" dirty="0"/>
        </a:p>
      </dgm:t>
    </dgm:pt>
    <dgm:pt modelId="{F0C29C2F-ADA2-41EC-8790-32122DF5FF80}" type="parTrans" cxnId="{DC94599C-0E1D-4BA7-A0EE-7A8F73A6B61F}">
      <dgm:prSet/>
      <dgm:spPr/>
      <dgm:t>
        <a:bodyPr/>
        <a:lstStyle/>
        <a:p>
          <a:endParaRPr lang="en-US"/>
        </a:p>
      </dgm:t>
    </dgm:pt>
    <dgm:pt modelId="{200A7C25-16C6-4690-825D-0AB03CF6787F}" type="sibTrans" cxnId="{DC94599C-0E1D-4BA7-A0EE-7A8F73A6B61F}">
      <dgm:prSet/>
      <dgm:spPr/>
      <dgm:t>
        <a:bodyPr/>
        <a:lstStyle/>
        <a:p>
          <a:endParaRPr lang="en-US"/>
        </a:p>
      </dgm:t>
    </dgm:pt>
    <dgm:pt modelId="{B907E61D-B19E-48FD-A099-5AEE57DD276D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Validation</a:t>
          </a:r>
          <a:endParaRPr lang="en-US" sz="1000" dirty="0"/>
        </a:p>
      </dgm:t>
    </dgm:pt>
    <dgm:pt modelId="{23543F48-E9E9-4307-BF0D-59B21F82AB15}" type="parTrans" cxnId="{11EC8D1A-3F20-4693-B458-C722C8C5C44E}">
      <dgm:prSet/>
      <dgm:spPr/>
      <dgm:t>
        <a:bodyPr/>
        <a:lstStyle/>
        <a:p>
          <a:endParaRPr lang="en-US"/>
        </a:p>
      </dgm:t>
    </dgm:pt>
    <dgm:pt modelId="{24294572-0BFB-43A5-BB4A-35F121E4593C}" type="sibTrans" cxnId="{11EC8D1A-3F20-4693-B458-C722C8C5C44E}">
      <dgm:prSet/>
      <dgm:spPr/>
      <dgm:t>
        <a:bodyPr/>
        <a:lstStyle/>
        <a:p>
          <a:endParaRPr lang="en-US"/>
        </a:p>
      </dgm:t>
    </dgm:pt>
    <dgm:pt modelId="{68724D75-1E4E-4E55-B6BC-DA3B8C0BE975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Exploratory Data Analysis</a:t>
          </a:r>
          <a:endParaRPr lang="en-US" sz="1000" dirty="0"/>
        </a:p>
      </dgm:t>
    </dgm:pt>
    <dgm:pt modelId="{C9769000-5EE3-4C08-8CCC-FCFBF1FE77C8}" type="parTrans" cxnId="{657CFB69-DEC5-4E27-806B-1B1A846ED2B4}">
      <dgm:prSet/>
      <dgm:spPr/>
      <dgm:t>
        <a:bodyPr/>
        <a:lstStyle/>
        <a:p>
          <a:endParaRPr lang="en-US"/>
        </a:p>
      </dgm:t>
    </dgm:pt>
    <dgm:pt modelId="{72753294-9DD2-4A74-9FF1-9F347DFA9BDB}" type="sibTrans" cxnId="{657CFB69-DEC5-4E27-806B-1B1A846ED2B4}">
      <dgm:prSet/>
      <dgm:spPr/>
      <dgm:t>
        <a:bodyPr/>
        <a:lstStyle/>
        <a:p>
          <a:endParaRPr lang="en-US"/>
        </a:p>
      </dgm:t>
    </dgm:pt>
    <dgm:pt modelId="{5CBD65D0-E599-4DBD-8349-B56644312EFF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Data Preprocessing</a:t>
          </a:r>
          <a:endParaRPr lang="en-US" sz="1000" dirty="0"/>
        </a:p>
      </dgm:t>
    </dgm:pt>
    <dgm:pt modelId="{BDFE65AB-03F2-4D7E-B965-3BD171555980}" type="parTrans" cxnId="{A5D1E0AE-0ABE-4A9B-BDE9-2EFA1F42F395}">
      <dgm:prSet/>
      <dgm:spPr/>
      <dgm:t>
        <a:bodyPr/>
        <a:lstStyle/>
        <a:p>
          <a:endParaRPr lang="en-US"/>
        </a:p>
      </dgm:t>
    </dgm:pt>
    <dgm:pt modelId="{67537886-1D4E-43F3-B609-DF6AD2650ABB}" type="sibTrans" cxnId="{A5D1E0AE-0ABE-4A9B-BDE9-2EFA1F42F395}">
      <dgm:prSet/>
      <dgm:spPr/>
      <dgm:t>
        <a:bodyPr/>
        <a:lstStyle/>
        <a:p>
          <a:endParaRPr lang="en-US"/>
        </a:p>
      </dgm:t>
    </dgm:pt>
    <dgm:pt modelId="{DA299A3D-EA38-43C1-9613-F5B5D7E8A62B}">
      <dgm:prSet phldrT="[Text]" custT="1"/>
      <dgm:spPr/>
      <dgm:t>
        <a:bodyPr/>
        <a:lstStyle/>
        <a:p>
          <a:r>
            <a:rPr lang="en-US" sz="1000" dirty="0" smtClean="0"/>
            <a:t>Feature Engineering</a:t>
          </a:r>
          <a:endParaRPr lang="en-US" sz="1000" dirty="0"/>
        </a:p>
      </dgm:t>
    </dgm:pt>
    <dgm:pt modelId="{0AD1EB92-F4FE-4626-800B-5CE3E79F2D6A}" type="parTrans" cxnId="{10A3DE0D-6076-4030-8156-223790013EE2}">
      <dgm:prSet/>
      <dgm:spPr/>
      <dgm:t>
        <a:bodyPr/>
        <a:lstStyle/>
        <a:p>
          <a:endParaRPr lang="en-US"/>
        </a:p>
      </dgm:t>
    </dgm:pt>
    <dgm:pt modelId="{FDD3E590-0670-4F69-9340-7A0B2F6CDAE2}" type="sibTrans" cxnId="{10A3DE0D-6076-4030-8156-223790013EE2}">
      <dgm:prSet/>
      <dgm:spPr/>
      <dgm:t>
        <a:bodyPr/>
        <a:lstStyle/>
        <a:p>
          <a:endParaRPr lang="en-US"/>
        </a:p>
      </dgm:t>
    </dgm:pt>
    <dgm:pt modelId="{860AE604-C900-4836-BACF-FFE437855708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>
          <a:innerShdw blurRad="63500" dist="50800" dir="162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US" sz="1000" dirty="0" smtClean="0"/>
            <a:t>Model Building </a:t>
          </a:r>
          <a:endParaRPr lang="en-US" sz="1000" dirty="0"/>
        </a:p>
      </dgm:t>
    </dgm:pt>
    <dgm:pt modelId="{05E7F4EE-5FD8-412A-AD8D-46765B6E10CB}" type="parTrans" cxnId="{CC20CACB-25C7-4C3B-A781-D537BF9628D9}">
      <dgm:prSet/>
      <dgm:spPr/>
      <dgm:t>
        <a:bodyPr/>
        <a:lstStyle/>
        <a:p>
          <a:endParaRPr lang="en-US"/>
        </a:p>
      </dgm:t>
    </dgm:pt>
    <dgm:pt modelId="{F2B4516A-1035-4CA2-90F4-7EF2A36816DA}" type="sibTrans" cxnId="{CC20CACB-25C7-4C3B-A781-D537BF9628D9}">
      <dgm:prSet/>
      <dgm:spPr/>
      <dgm:t>
        <a:bodyPr/>
        <a:lstStyle/>
        <a:p>
          <a:endParaRPr lang="en-US"/>
        </a:p>
      </dgm:t>
    </dgm:pt>
    <dgm:pt modelId="{08B44C91-4A99-4B1D-B59E-C27436442111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Model Performance</a:t>
          </a:r>
          <a:endParaRPr lang="en-US" sz="1000" dirty="0"/>
        </a:p>
      </dgm:t>
    </dgm:pt>
    <dgm:pt modelId="{52D4272E-25A1-4ED3-9AF0-963410254325}" type="parTrans" cxnId="{448E7F3E-DE26-41E8-A5B4-D693A56593E5}">
      <dgm:prSet/>
      <dgm:spPr/>
      <dgm:t>
        <a:bodyPr/>
        <a:lstStyle/>
        <a:p>
          <a:endParaRPr lang="en-US"/>
        </a:p>
      </dgm:t>
    </dgm:pt>
    <dgm:pt modelId="{EF39E99E-BA4E-47E9-B47A-F2858BF0E9EF}" type="sibTrans" cxnId="{448E7F3E-DE26-41E8-A5B4-D693A56593E5}">
      <dgm:prSet/>
      <dgm:spPr/>
      <dgm:t>
        <a:bodyPr/>
        <a:lstStyle/>
        <a:p>
          <a:endParaRPr lang="en-US"/>
        </a:p>
      </dgm:t>
    </dgm:pt>
    <dgm:pt modelId="{B636BA36-9958-49BE-B337-C7FA43A59924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Data Problem</a:t>
          </a:r>
          <a:endParaRPr lang="en-US" sz="1000" dirty="0"/>
        </a:p>
      </dgm:t>
    </dgm:pt>
    <dgm:pt modelId="{AE04EC96-926D-458F-9EAD-B1F0F2BCBA5A}" type="parTrans" cxnId="{2496A3FB-864F-419F-850B-1CFFCA09E2FF}">
      <dgm:prSet/>
      <dgm:spPr/>
      <dgm:t>
        <a:bodyPr/>
        <a:lstStyle/>
        <a:p>
          <a:endParaRPr lang="en-US"/>
        </a:p>
      </dgm:t>
    </dgm:pt>
    <dgm:pt modelId="{C2962787-D3C7-4995-BB82-073034558E9B}" type="sibTrans" cxnId="{2496A3FB-864F-419F-850B-1CFFCA09E2FF}">
      <dgm:prSet/>
      <dgm:spPr/>
      <dgm:t>
        <a:bodyPr/>
        <a:lstStyle/>
        <a:p>
          <a:endParaRPr lang="en-US"/>
        </a:p>
      </dgm:t>
    </dgm:pt>
    <dgm:pt modelId="{69459DE5-1DF1-4CDD-B3FA-E78B55A65068}" type="pres">
      <dgm:prSet presAssocID="{20599C7C-7F8A-423E-8143-961407FF1E08}" presName="Name0" presStyleCnt="0">
        <dgm:presLayoutVars>
          <dgm:dir/>
          <dgm:resizeHandles val="exact"/>
        </dgm:presLayoutVars>
      </dgm:prSet>
      <dgm:spPr/>
    </dgm:pt>
    <dgm:pt modelId="{E793EEC8-8D33-4F8E-B625-F9B4E1C60A4F}" type="pres">
      <dgm:prSet presAssocID="{B0F99A95-FFDD-41AB-A248-8CB14EC92B0E}" presName="parTxOnly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A4F75B-A1BD-46A9-9C19-7FF5FB677CD3}" type="pres">
      <dgm:prSet presAssocID="{15CD5D2C-EE38-4537-B92A-30C3E84E76E0}" presName="parSpace" presStyleCnt="0"/>
      <dgm:spPr/>
    </dgm:pt>
    <dgm:pt modelId="{8B839C82-81C8-4ED1-8ACB-CE69270BD245}" type="pres">
      <dgm:prSet presAssocID="{BB05F681-4726-4964-A8C7-E191DFC6B2AC}" presName="parTxOnly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739D92-BE9D-442C-AF71-62264B4DEC89}" type="pres">
      <dgm:prSet presAssocID="{200A7C25-16C6-4690-825D-0AB03CF6787F}" presName="parSpace" presStyleCnt="0"/>
      <dgm:spPr/>
    </dgm:pt>
    <dgm:pt modelId="{B7F5908F-3CF4-41C1-B09A-CD58C3144F77}" type="pres">
      <dgm:prSet presAssocID="{B907E61D-B19E-48FD-A099-5AEE57DD276D}" presName="parTxOnly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9EAC08-7B49-45BC-9B42-A64D17C29375}" type="pres">
      <dgm:prSet presAssocID="{24294572-0BFB-43A5-BB4A-35F121E4593C}" presName="parSpace" presStyleCnt="0"/>
      <dgm:spPr/>
    </dgm:pt>
    <dgm:pt modelId="{2C0E2CD6-6EE9-4700-9CE6-1FE2D7378B77}" type="pres">
      <dgm:prSet presAssocID="{B636BA36-9958-49BE-B337-C7FA43A59924}" presName="parTxOnly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23F7B1-7B74-41BA-BED8-C79814CCB5AC}" type="pres">
      <dgm:prSet presAssocID="{C2962787-D3C7-4995-BB82-073034558E9B}" presName="parSpace" presStyleCnt="0"/>
      <dgm:spPr/>
    </dgm:pt>
    <dgm:pt modelId="{DD90E140-E3A6-4D01-AB4A-FFF96A688356}" type="pres">
      <dgm:prSet presAssocID="{68724D75-1E4E-4E55-B6BC-DA3B8C0BE975}" presName="parTxOnly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6AD62-64A0-40A9-83DC-44809F4F870C}" type="pres">
      <dgm:prSet presAssocID="{72753294-9DD2-4A74-9FF1-9F347DFA9BDB}" presName="parSpace" presStyleCnt="0"/>
      <dgm:spPr/>
    </dgm:pt>
    <dgm:pt modelId="{BA97140D-AA53-44E2-804B-FC2E0588DA02}" type="pres">
      <dgm:prSet presAssocID="{5CBD65D0-E599-4DBD-8349-B56644312EFF}" presName="parTxOnly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CF1D23-52B7-44A3-A125-93FF41E63CBD}" type="pres">
      <dgm:prSet presAssocID="{67537886-1D4E-43F3-B609-DF6AD2650ABB}" presName="parSpace" presStyleCnt="0"/>
      <dgm:spPr/>
    </dgm:pt>
    <dgm:pt modelId="{16ABD2BF-81BC-42E7-8118-AAC9E62125DB}" type="pres">
      <dgm:prSet presAssocID="{DA299A3D-EA38-43C1-9613-F5B5D7E8A62B}" presName="parTxOnly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069AFB-D09F-42D9-8A43-02925F1ACDA8}" type="pres">
      <dgm:prSet presAssocID="{FDD3E590-0670-4F69-9340-7A0B2F6CDAE2}" presName="parSpace" presStyleCnt="0"/>
      <dgm:spPr/>
    </dgm:pt>
    <dgm:pt modelId="{B3FC6294-F969-4A66-B505-6B8A25027CBD}" type="pres">
      <dgm:prSet presAssocID="{860AE604-C900-4836-BACF-FFE437855708}" presName="parTxOnly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3DA77-47F7-4257-A36A-C26CF9E72095}" type="pres">
      <dgm:prSet presAssocID="{F2B4516A-1035-4CA2-90F4-7EF2A36816DA}" presName="parSpace" presStyleCnt="0"/>
      <dgm:spPr/>
    </dgm:pt>
    <dgm:pt modelId="{26FB8468-F79B-4221-AFF1-3C1B1959654C}" type="pres">
      <dgm:prSet presAssocID="{08B44C91-4A99-4B1D-B59E-C27436442111}" presName="parTxOnly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5D1E0AE-0ABE-4A9B-BDE9-2EFA1F42F395}" srcId="{20599C7C-7F8A-423E-8143-961407FF1E08}" destId="{5CBD65D0-E599-4DBD-8349-B56644312EFF}" srcOrd="5" destOrd="0" parTransId="{BDFE65AB-03F2-4D7E-B965-3BD171555980}" sibTransId="{67537886-1D4E-43F3-B609-DF6AD2650ABB}"/>
    <dgm:cxn modelId="{10A3DE0D-6076-4030-8156-223790013EE2}" srcId="{20599C7C-7F8A-423E-8143-961407FF1E08}" destId="{DA299A3D-EA38-43C1-9613-F5B5D7E8A62B}" srcOrd="6" destOrd="0" parTransId="{0AD1EB92-F4FE-4626-800B-5CE3E79F2D6A}" sibTransId="{FDD3E590-0670-4F69-9340-7A0B2F6CDAE2}"/>
    <dgm:cxn modelId="{11EC8D1A-3F20-4693-B458-C722C8C5C44E}" srcId="{20599C7C-7F8A-423E-8143-961407FF1E08}" destId="{B907E61D-B19E-48FD-A099-5AEE57DD276D}" srcOrd="2" destOrd="0" parTransId="{23543F48-E9E9-4307-BF0D-59B21F82AB15}" sibTransId="{24294572-0BFB-43A5-BB4A-35F121E4593C}"/>
    <dgm:cxn modelId="{228D82B5-7D2F-4F4E-8756-BDF81BF51CC4}" type="presOf" srcId="{BB05F681-4726-4964-A8C7-E191DFC6B2AC}" destId="{8B839C82-81C8-4ED1-8ACB-CE69270BD245}" srcOrd="0" destOrd="0" presId="urn:microsoft.com/office/officeart/2005/8/layout/hChevron3"/>
    <dgm:cxn modelId="{AD1D2E24-13E3-48EE-B593-BD729EE7E565}" type="presOf" srcId="{5CBD65D0-E599-4DBD-8349-B56644312EFF}" destId="{BA97140D-AA53-44E2-804B-FC2E0588DA02}" srcOrd="0" destOrd="0" presId="urn:microsoft.com/office/officeart/2005/8/layout/hChevron3"/>
    <dgm:cxn modelId="{DC94599C-0E1D-4BA7-A0EE-7A8F73A6B61F}" srcId="{20599C7C-7F8A-423E-8143-961407FF1E08}" destId="{BB05F681-4726-4964-A8C7-E191DFC6B2AC}" srcOrd="1" destOrd="0" parTransId="{F0C29C2F-ADA2-41EC-8790-32122DF5FF80}" sibTransId="{200A7C25-16C6-4690-825D-0AB03CF6787F}"/>
    <dgm:cxn modelId="{448E7F3E-DE26-41E8-A5B4-D693A56593E5}" srcId="{20599C7C-7F8A-423E-8143-961407FF1E08}" destId="{08B44C91-4A99-4B1D-B59E-C27436442111}" srcOrd="8" destOrd="0" parTransId="{52D4272E-25A1-4ED3-9AF0-963410254325}" sibTransId="{EF39E99E-BA4E-47E9-B47A-F2858BF0E9EF}"/>
    <dgm:cxn modelId="{E165AD57-9D06-447A-AEEB-DBA97763D884}" type="presOf" srcId="{08B44C91-4A99-4B1D-B59E-C27436442111}" destId="{26FB8468-F79B-4221-AFF1-3C1B1959654C}" srcOrd="0" destOrd="0" presId="urn:microsoft.com/office/officeart/2005/8/layout/hChevron3"/>
    <dgm:cxn modelId="{3729ACA6-ACD4-4604-A91E-5CA1E74F2D88}" type="presOf" srcId="{860AE604-C900-4836-BACF-FFE437855708}" destId="{B3FC6294-F969-4A66-B505-6B8A25027CBD}" srcOrd="0" destOrd="0" presId="urn:microsoft.com/office/officeart/2005/8/layout/hChevron3"/>
    <dgm:cxn modelId="{657CFB69-DEC5-4E27-806B-1B1A846ED2B4}" srcId="{20599C7C-7F8A-423E-8143-961407FF1E08}" destId="{68724D75-1E4E-4E55-B6BC-DA3B8C0BE975}" srcOrd="4" destOrd="0" parTransId="{C9769000-5EE3-4C08-8CCC-FCFBF1FE77C8}" sibTransId="{72753294-9DD2-4A74-9FF1-9F347DFA9BDB}"/>
    <dgm:cxn modelId="{1014ED9D-F0D5-4B64-AC8C-5CFC8978DA28}" type="presOf" srcId="{B907E61D-B19E-48FD-A099-5AEE57DD276D}" destId="{B7F5908F-3CF4-41C1-B09A-CD58C3144F77}" srcOrd="0" destOrd="0" presId="urn:microsoft.com/office/officeart/2005/8/layout/hChevron3"/>
    <dgm:cxn modelId="{9261D4DD-398B-42B1-AB39-734FD7663DCD}" type="presOf" srcId="{DA299A3D-EA38-43C1-9613-F5B5D7E8A62B}" destId="{16ABD2BF-81BC-42E7-8118-AAC9E62125DB}" srcOrd="0" destOrd="0" presId="urn:microsoft.com/office/officeart/2005/8/layout/hChevron3"/>
    <dgm:cxn modelId="{D5D9CA02-049D-48A0-A5C3-13D6E735965E}" type="presOf" srcId="{B636BA36-9958-49BE-B337-C7FA43A59924}" destId="{2C0E2CD6-6EE9-4700-9CE6-1FE2D7378B77}" srcOrd="0" destOrd="0" presId="urn:microsoft.com/office/officeart/2005/8/layout/hChevron3"/>
    <dgm:cxn modelId="{2496A3FB-864F-419F-850B-1CFFCA09E2FF}" srcId="{20599C7C-7F8A-423E-8143-961407FF1E08}" destId="{B636BA36-9958-49BE-B337-C7FA43A59924}" srcOrd="3" destOrd="0" parTransId="{AE04EC96-926D-458F-9EAD-B1F0F2BCBA5A}" sibTransId="{C2962787-D3C7-4995-BB82-073034558E9B}"/>
    <dgm:cxn modelId="{45629D92-30F6-4FE1-B503-8B5FC3B982EB}" type="presOf" srcId="{B0F99A95-FFDD-41AB-A248-8CB14EC92B0E}" destId="{E793EEC8-8D33-4F8E-B625-F9B4E1C60A4F}" srcOrd="0" destOrd="0" presId="urn:microsoft.com/office/officeart/2005/8/layout/hChevron3"/>
    <dgm:cxn modelId="{05571541-01B7-40E7-8ED2-796376F5DD63}" type="presOf" srcId="{68724D75-1E4E-4E55-B6BC-DA3B8C0BE975}" destId="{DD90E140-E3A6-4D01-AB4A-FFF96A688356}" srcOrd="0" destOrd="0" presId="urn:microsoft.com/office/officeart/2005/8/layout/hChevron3"/>
    <dgm:cxn modelId="{9184D495-03CE-462C-94CE-4577F7F385B2}" type="presOf" srcId="{20599C7C-7F8A-423E-8143-961407FF1E08}" destId="{69459DE5-1DF1-4CDD-B3FA-E78B55A65068}" srcOrd="0" destOrd="0" presId="urn:microsoft.com/office/officeart/2005/8/layout/hChevron3"/>
    <dgm:cxn modelId="{CC20CACB-25C7-4C3B-A781-D537BF9628D9}" srcId="{20599C7C-7F8A-423E-8143-961407FF1E08}" destId="{860AE604-C900-4836-BACF-FFE437855708}" srcOrd="7" destOrd="0" parTransId="{05E7F4EE-5FD8-412A-AD8D-46765B6E10CB}" sibTransId="{F2B4516A-1035-4CA2-90F4-7EF2A36816DA}"/>
    <dgm:cxn modelId="{83677834-3A84-47C7-A60B-FAA524D2481D}" srcId="{20599C7C-7F8A-423E-8143-961407FF1E08}" destId="{B0F99A95-FFDD-41AB-A248-8CB14EC92B0E}" srcOrd="0" destOrd="0" parTransId="{E44C0BE8-7816-4C5A-8B49-9ABA5FC8616E}" sibTransId="{15CD5D2C-EE38-4537-B92A-30C3E84E76E0}"/>
    <dgm:cxn modelId="{FD38B9AF-6105-4094-8AEA-CDA17D113D5B}" type="presParOf" srcId="{69459DE5-1DF1-4CDD-B3FA-E78B55A65068}" destId="{E793EEC8-8D33-4F8E-B625-F9B4E1C60A4F}" srcOrd="0" destOrd="0" presId="urn:microsoft.com/office/officeart/2005/8/layout/hChevron3"/>
    <dgm:cxn modelId="{0CFF5A53-6A52-4370-8F89-4FCDEA47DD16}" type="presParOf" srcId="{69459DE5-1DF1-4CDD-B3FA-E78B55A65068}" destId="{B7A4F75B-A1BD-46A9-9C19-7FF5FB677CD3}" srcOrd="1" destOrd="0" presId="urn:microsoft.com/office/officeart/2005/8/layout/hChevron3"/>
    <dgm:cxn modelId="{0C19D0F3-F86D-4B32-9DB5-F9271A7CFB43}" type="presParOf" srcId="{69459DE5-1DF1-4CDD-B3FA-E78B55A65068}" destId="{8B839C82-81C8-4ED1-8ACB-CE69270BD245}" srcOrd="2" destOrd="0" presId="urn:microsoft.com/office/officeart/2005/8/layout/hChevron3"/>
    <dgm:cxn modelId="{50D7BD90-B1B6-4536-9462-A42BEE049EDD}" type="presParOf" srcId="{69459DE5-1DF1-4CDD-B3FA-E78B55A65068}" destId="{94739D92-BE9D-442C-AF71-62264B4DEC89}" srcOrd="3" destOrd="0" presId="urn:microsoft.com/office/officeart/2005/8/layout/hChevron3"/>
    <dgm:cxn modelId="{BA64C827-12B0-461E-AC3A-642876363341}" type="presParOf" srcId="{69459DE5-1DF1-4CDD-B3FA-E78B55A65068}" destId="{B7F5908F-3CF4-41C1-B09A-CD58C3144F77}" srcOrd="4" destOrd="0" presId="urn:microsoft.com/office/officeart/2005/8/layout/hChevron3"/>
    <dgm:cxn modelId="{A38214AA-04FF-4B64-9B8E-B7FF894CD57F}" type="presParOf" srcId="{69459DE5-1DF1-4CDD-B3FA-E78B55A65068}" destId="{709EAC08-7B49-45BC-9B42-A64D17C29375}" srcOrd="5" destOrd="0" presId="urn:microsoft.com/office/officeart/2005/8/layout/hChevron3"/>
    <dgm:cxn modelId="{E72D0704-AE27-4B5A-B010-6CA52D75E38D}" type="presParOf" srcId="{69459DE5-1DF1-4CDD-B3FA-E78B55A65068}" destId="{2C0E2CD6-6EE9-4700-9CE6-1FE2D7378B77}" srcOrd="6" destOrd="0" presId="urn:microsoft.com/office/officeart/2005/8/layout/hChevron3"/>
    <dgm:cxn modelId="{E3FACE61-33F9-497F-9881-0E77C8F8D7AB}" type="presParOf" srcId="{69459DE5-1DF1-4CDD-B3FA-E78B55A65068}" destId="{6E23F7B1-7B74-41BA-BED8-C79814CCB5AC}" srcOrd="7" destOrd="0" presId="urn:microsoft.com/office/officeart/2005/8/layout/hChevron3"/>
    <dgm:cxn modelId="{6A1F63D4-5904-44A9-B3A7-BF58256D823E}" type="presParOf" srcId="{69459DE5-1DF1-4CDD-B3FA-E78B55A65068}" destId="{DD90E140-E3A6-4D01-AB4A-FFF96A688356}" srcOrd="8" destOrd="0" presId="urn:microsoft.com/office/officeart/2005/8/layout/hChevron3"/>
    <dgm:cxn modelId="{75CB1D2F-41E5-42CF-85B6-605388598FC1}" type="presParOf" srcId="{69459DE5-1DF1-4CDD-B3FA-E78B55A65068}" destId="{03C6AD62-64A0-40A9-83DC-44809F4F870C}" srcOrd="9" destOrd="0" presId="urn:microsoft.com/office/officeart/2005/8/layout/hChevron3"/>
    <dgm:cxn modelId="{F97075C4-F4F0-425F-8B83-A3A2EA389ABD}" type="presParOf" srcId="{69459DE5-1DF1-4CDD-B3FA-E78B55A65068}" destId="{BA97140D-AA53-44E2-804B-FC2E0588DA02}" srcOrd="10" destOrd="0" presId="urn:microsoft.com/office/officeart/2005/8/layout/hChevron3"/>
    <dgm:cxn modelId="{7BE20C6F-FBA9-493C-957E-641661E9F52F}" type="presParOf" srcId="{69459DE5-1DF1-4CDD-B3FA-E78B55A65068}" destId="{DBCF1D23-52B7-44A3-A125-93FF41E63CBD}" srcOrd="11" destOrd="0" presId="urn:microsoft.com/office/officeart/2005/8/layout/hChevron3"/>
    <dgm:cxn modelId="{A56EB009-6BB1-49AE-B830-62D77185F0AB}" type="presParOf" srcId="{69459DE5-1DF1-4CDD-B3FA-E78B55A65068}" destId="{16ABD2BF-81BC-42E7-8118-AAC9E62125DB}" srcOrd="12" destOrd="0" presId="urn:microsoft.com/office/officeart/2005/8/layout/hChevron3"/>
    <dgm:cxn modelId="{E38A7936-441A-40F0-B868-B93BEB1FD416}" type="presParOf" srcId="{69459DE5-1DF1-4CDD-B3FA-E78B55A65068}" destId="{1A069AFB-D09F-42D9-8A43-02925F1ACDA8}" srcOrd="13" destOrd="0" presId="urn:microsoft.com/office/officeart/2005/8/layout/hChevron3"/>
    <dgm:cxn modelId="{B6A94328-7752-4FF0-8CCF-7ECB6AB418F4}" type="presParOf" srcId="{69459DE5-1DF1-4CDD-B3FA-E78B55A65068}" destId="{B3FC6294-F969-4A66-B505-6B8A25027CBD}" srcOrd="14" destOrd="0" presId="urn:microsoft.com/office/officeart/2005/8/layout/hChevron3"/>
    <dgm:cxn modelId="{1CA18DDE-3716-4224-9008-6D5E658AE466}" type="presParOf" srcId="{69459DE5-1DF1-4CDD-B3FA-E78B55A65068}" destId="{1B43DA77-47F7-4257-A36A-C26CF9E72095}" srcOrd="15" destOrd="0" presId="urn:microsoft.com/office/officeart/2005/8/layout/hChevron3"/>
    <dgm:cxn modelId="{C386F927-4FFF-4CA8-8776-97BA466AA442}" type="presParOf" srcId="{69459DE5-1DF1-4CDD-B3FA-E78B55A65068}" destId="{26FB8468-F79B-4221-AFF1-3C1B1959654C}" srcOrd="16" destOrd="0" presId="urn:microsoft.com/office/officeart/2005/8/layout/hChevron3"/>
  </dgm:cxnLst>
  <dgm:bg/>
  <dgm:whole/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0599C7C-7F8A-423E-8143-961407FF1E08}" type="doc">
      <dgm:prSet loTypeId="urn:microsoft.com/office/officeart/2005/8/layout/hChevron3" loCatId="process" qsTypeId="urn:microsoft.com/office/officeart/2005/8/quickstyle/simple1" qsCatId="simple" csTypeId="urn:microsoft.com/office/officeart/2005/8/colors/colorful5" csCatId="colorful" phldr="1"/>
      <dgm:spPr/>
    </dgm:pt>
    <dgm:pt modelId="{B0F99A95-FFDD-41AB-A248-8CB14EC92B0E}">
      <dgm:prSet phldrT="[Text]" custT="1"/>
      <dgm:spPr>
        <a:effectLst/>
      </dgm:spPr>
      <dgm:t>
        <a:bodyPr/>
        <a:lstStyle/>
        <a:p>
          <a:r>
            <a:rPr lang="en-US" sz="1000" dirty="0" smtClean="0"/>
            <a:t>Problem Statement</a:t>
          </a:r>
          <a:endParaRPr lang="en-US" sz="1000" dirty="0"/>
        </a:p>
      </dgm:t>
    </dgm:pt>
    <dgm:pt modelId="{E44C0BE8-7816-4C5A-8B49-9ABA5FC8616E}" type="parTrans" cxnId="{83677834-3A84-47C7-A60B-FAA524D2481D}">
      <dgm:prSet/>
      <dgm:spPr/>
      <dgm:t>
        <a:bodyPr/>
        <a:lstStyle/>
        <a:p>
          <a:endParaRPr lang="en-US"/>
        </a:p>
      </dgm:t>
    </dgm:pt>
    <dgm:pt modelId="{15CD5D2C-EE38-4537-B92A-30C3E84E76E0}" type="sibTrans" cxnId="{83677834-3A84-47C7-A60B-FAA524D2481D}">
      <dgm:prSet/>
      <dgm:spPr/>
      <dgm:t>
        <a:bodyPr/>
        <a:lstStyle/>
        <a:p>
          <a:endParaRPr lang="en-US"/>
        </a:p>
      </dgm:t>
    </dgm:pt>
    <dgm:pt modelId="{BB05F681-4726-4964-A8C7-E191DFC6B2AC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Generation</a:t>
          </a:r>
          <a:endParaRPr lang="en-US" sz="1000" dirty="0"/>
        </a:p>
      </dgm:t>
    </dgm:pt>
    <dgm:pt modelId="{F0C29C2F-ADA2-41EC-8790-32122DF5FF80}" type="parTrans" cxnId="{DC94599C-0E1D-4BA7-A0EE-7A8F73A6B61F}">
      <dgm:prSet/>
      <dgm:spPr/>
      <dgm:t>
        <a:bodyPr/>
        <a:lstStyle/>
        <a:p>
          <a:endParaRPr lang="en-US"/>
        </a:p>
      </dgm:t>
    </dgm:pt>
    <dgm:pt modelId="{200A7C25-16C6-4690-825D-0AB03CF6787F}" type="sibTrans" cxnId="{DC94599C-0E1D-4BA7-A0EE-7A8F73A6B61F}">
      <dgm:prSet/>
      <dgm:spPr/>
      <dgm:t>
        <a:bodyPr/>
        <a:lstStyle/>
        <a:p>
          <a:endParaRPr lang="en-US"/>
        </a:p>
      </dgm:t>
    </dgm:pt>
    <dgm:pt modelId="{B907E61D-B19E-48FD-A099-5AEE57DD276D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Hypothesis Validation</a:t>
          </a:r>
          <a:endParaRPr lang="en-US" sz="1000" dirty="0"/>
        </a:p>
      </dgm:t>
    </dgm:pt>
    <dgm:pt modelId="{23543F48-E9E9-4307-BF0D-59B21F82AB15}" type="parTrans" cxnId="{11EC8D1A-3F20-4693-B458-C722C8C5C44E}">
      <dgm:prSet/>
      <dgm:spPr/>
      <dgm:t>
        <a:bodyPr/>
        <a:lstStyle/>
        <a:p>
          <a:endParaRPr lang="en-US"/>
        </a:p>
      </dgm:t>
    </dgm:pt>
    <dgm:pt modelId="{24294572-0BFB-43A5-BB4A-35F121E4593C}" type="sibTrans" cxnId="{11EC8D1A-3F20-4693-B458-C722C8C5C44E}">
      <dgm:prSet/>
      <dgm:spPr/>
      <dgm:t>
        <a:bodyPr/>
        <a:lstStyle/>
        <a:p>
          <a:endParaRPr lang="en-US"/>
        </a:p>
      </dgm:t>
    </dgm:pt>
    <dgm:pt modelId="{68724D75-1E4E-4E55-B6BC-DA3B8C0BE975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</dgm:spPr>
      <dgm:t>
        <a:bodyPr/>
        <a:lstStyle/>
        <a:p>
          <a:r>
            <a:rPr lang="en-US" sz="1000" dirty="0" smtClean="0"/>
            <a:t>Exploratory Data Analysis</a:t>
          </a:r>
          <a:endParaRPr lang="en-US" sz="1000" dirty="0"/>
        </a:p>
      </dgm:t>
    </dgm:pt>
    <dgm:pt modelId="{C9769000-5EE3-4C08-8CCC-FCFBF1FE77C8}" type="parTrans" cxnId="{657CFB69-DEC5-4E27-806B-1B1A846ED2B4}">
      <dgm:prSet/>
      <dgm:spPr/>
      <dgm:t>
        <a:bodyPr/>
        <a:lstStyle/>
        <a:p>
          <a:endParaRPr lang="en-US"/>
        </a:p>
      </dgm:t>
    </dgm:pt>
    <dgm:pt modelId="{72753294-9DD2-4A74-9FF1-9F347DFA9BDB}" type="sibTrans" cxnId="{657CFB69-DEC5-4E27-806B-1B1A846ED2B4}">
      <dgm:prSet/>
      <dgm:spPr/>
      <dgm:t>
        <a:bodyPr/>
        <a:lstStyle/>
        <a:p>
          <a:endParaRPr lang="en-US"/>
        </a:p>
      </dgm:t>
    </dgm:pt>
    <dgm:pt modelId="{5CBD65D0-E599-4DBD-8349-B56644312EFF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Data Preprocessing</a:t>
          </a:r>
          <a:endParaRPr lang="en-US" sz="1000" dirty="0"/>
        </a:p>
      </dgm:t>
    </dgm:pt>
    <dgm:pt modelId="{BDFE65AB-03F2-4D7E-B965-3BD171555980}" type="parTrans" cxnId="{A5D1E0AE-0ABE-4A9B-BDE9-2EFA1F42F395}">
      <dgm:prSet/>
      <dgm:spPr/>
      <dgm:t>
        <a:bodyPr/>
        <a:lstStyle/>
        <a:p>
          <a:endParaRPr lang="en-US"/>
        </a:p>
      </dgm:t>
    </dgm:pt>
    <dgm:pt modelId="{67537886-1D4E-43F3-B609-DF6AD2650ABB}" type="sibTrans" cxnId="{A5D1E0AE-0ABE-4A9B-BDE9-2EFA1F42F395}">
      <dgm:prSet/>
      <dgm:spPr/>
      <dgm:t>
        <a:bodyPr/>
        <a:lstStyle/>
        <a:p>
          <a:endParaRPr lang="en-US"/>
        </a:p>
      </dgm:t>
    </dgm:pt>
    <dgm:pt modelId="{DA299A3D-EA38-43C1-9613-F5B5D7E8A62B}">
      <dgm:prSet phldrT="[Text]" custT="1"/>
      <dgm:spPr/>
      <dgm:t>
        <a:bodyPr/>
        <a:lstStyle/>
        <a:p>
          <a:r>
            <a:rPr lang="en-US" sz="1000" dirty="0" smtClean="0"/>
            <a:t>Feature Engineering</a:t>
          </a:r>
          <a:endParaRPr lang="en-US" sz="1000" dirty="0"/>
        </a:p>
      </dgm:t>
    </dgm:pt>
    <dgm:pt modelId="{0AD1EB92-F4FE-4626-800B-5CE3E79F2D6A}" type="parTrans" cxnId="{10A3DE0D-6076-4030-8156-223790013EE2}">
      <dgm:prSet/>
      <dgm:spPr/>
      <dgm:t>
        <a:bodyPr/>
        <a:lstStyle/>
        <a:p>
          <a:endParaRPr lang="en-US"/>
        </a:p>
      </dgm:t>
    </dgm:pt>
    <dgm:pt modelId="{FDD3E590-0670-4F69-9340-7A0B2F6CDAE2}" type="sibTrans" cxnId="{10A3DE0D-6076-4030-8156-223790013EE2}">
      <dgm:prSet/>
      <dgm:spPr/>
      <dgm:t>
        <a:bodyPr/>
        <a:lstStyle/>
        <a:p>
          <a:endParaRPr lang="en-US"/>
        </a:p>
      </dgm:t>
    </dgm:pt>
    <dgm:pt modelId="{860AE604-C900-4836-BACF-FFE437855708}">
      <dgm:prSet phldrT="[Text]" custT="1"/>
      <dgm:spPr/>
      <dgm:t>
        <a:bodyPr/>
        <a:lstStyle/>
        <a:p>
          <a:r>
            <a:rPr lang="en-US" sz="1000" dirty="0" smtClean="0"/>
            <a:t>Model Building </a:t>
          </a:r>
          <a:endParaRPr lang="en-US" sz="1000" dirty="0"/>
        </a:p>
      </dgm:t>
    </dgm:pt>
    <dgm:pt modelId="{05E7F4EE-5FD8-412A-AD8D-46765B6E10CB}" type="parTrans" cxnId="{CC20CACB-25C7-4C3B-A781-D537BF9628D9}">
      <dgm:prSet/>
      <dgm:spPr/>
      <dgm:t>
        <a:bodyPr/>
        <a:lstStyle/>
        <a:p>
          <a:endParaRPr lang="en-US"/>
        </a:p>
      </dgm:t>
    </dgm:pt>
    <dgm:pt modelId="{F2B4516A-1035-4CA2-90F4-7EF2A36816DA}" type="sibTrans" cxnId="{CC20CACB-25C7-4C3B-A781-D537BF9628D9}">
      <dgm:prSet/>
      <dgm:spPr/>
      <dgm:t>
        <a:bodyPr/>
        <a:lstStyle/>
        <a:p>
          <a:endParaRPr lang="en-US"/>
        </a:p>
      </dgm:t>
    </dgm:pt>
    <dgm:pt modelId="{08B44C91-4A99-4B1D-B59E-C27436442111}">
      <dgm:prSet phldrT="[Text]" custT="1"/>
      <dgm:spPr>
        <a:effectLst>
          <a:innerShdw blurRad="63500" dist="50800" dir="16200000">
            <a:prstClr val="black">
              <a:alpha val="50000"/>
            </a:prstClr>
          </a:innerShdw>
        </a:effectLst>
      </dgm:spPr>
      <dgm:t>
        <a:bodyPr/>
        <a:lstStyle/>
        <a:p>
          <a:r>
            <a:rPr lang="en-US" sz="1000" dirty="0" smtClean="0"/>
            <a:t>Model Performance</a:t>
          </a:r>
          <a:endParaRPr lang="en-US" sz="1000" dirty="0"/>
        </a:p>
      </dgm:t>
    </dgm:pt>
    <dgm:pt modelId="{52D4272E-25A1-4ED3-9AF0-963410254325}" type="parTrans" cxnId="{448E7F3E-DE26-41E8-A5B4-D693A56593E5}">
      <dgm:prSet/>
      <dgm:spPr/>
      <dgm:t>
        <a:bodyPr/>
        <a:lstStyle/>
        <a:p>
          <a:endParaRPr lang="en-US"/>
        </a:p>
      </dgm:t>
    </dgm:pt>
    <dgm:pt modelId="{EF39E99E-BA4E-47E9-B47A-F2858BF0E9EF}" type="sibTrans" cxnId="{448E7F3E-DE26-41E8-A5B4-D693A56593E5}">
      <dgm:prSet/>
      <dgm:spPr/>
      <dgm:t>
        <a:bodyPr/>
        <a:lstStyle/>
        <a:p>
          <a:endParaRPr lang="en-US"/>
        </a:p>
      </dgm:t>
    </dgm:pt>
    <dgm:pt modelId="{B636BA36-9958-49BE-B337-C7FA43A59924}">
      <dgm:prSet phldrT="[Text]" custT="1"/>
      <dgm:spPr>
        <a:ln>
          <a:gradFill>
            <a:gsLst>
              <a:gs pos="0">
                <a:schemeClr val="accent1">
                  <a:tint val="66000"/>
                  <a:satMod val="160000"/>
                  <a:alpha val="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a:ln>
        <a:effectLst/>
      </dgm:spPr>
      <dgm:t>
        <a:bodyPr/>
        <a:lstStyle/>
        <a:p>
          <a:r>
            <a:rPr lang="en-US" sz="1000" dirty="0" smtClean="0"/>
            <a:t>Data Problem</a:t>
          </a:r>
          <a:endParaRPr lang="en-US" sz="1000" dirty="0"/>
        </a:p>
      </dgm:t>
    </dgm:pt>
    <dgm:pt modelId="{AE04EC96-926D-458F-9EAD-B1F0F2BCBA5A}" type="parTrans" cxnId="{2496A3FB-864F-419F-850B-1CFFCA09E2FF}">
      <dgm:prSet/>
      <dgm:spPr/>
      <dgm:t>
        <a:bodyPr/>
        <a:lstStyle/>
        <a:p>
          <a:endParaRPr lang="en-US"/>
        </a:p>
      </dgm:t>
    </dgm:pt>
    <dgm:pt modelId="{C2962787-D3C7-4995-BB82-073034558E9B}" type="sibTrans" cxnId="{2496A3FB-864F-419F-850B-1CFFCA09E2FF}">
      <dgm:prSet/>
      <dgm:spPr/>
      <dgm:t>
        <a:bodyPr/>
        <a:lstStyle/>
        <a:p>
          <a:endParaRPr lang="en-US"/>
        </a:p>
      </dgm:t>
    </dgm:pt>
    <dgm:pt modelId="{69459DE5-1DF1-4CDD-B3FA-E78B55A65068}" type="pres">
      <dgm:prSet presAssocID="{20599C7C-7F8A-423E-8143-961407FF1E08}" presName="Name0" presStyleCnt="0">
        <dgm:presLayoutVars>
          <dgm:dir/>
          <dgm:resizeHandles val="exact"/>
        </dgm:presLayoutVars>
      </dgm:prSet>
      <dgm:spPr/>
    </dgm:pt>
    <dgm:pt modelId="{E793EEC8-8D33-4F8E-B625-F9B4E1C60A4F}" type="pres">
      <dgm:prSet presAssocID="{B0F99A95-FFDD-41AB-A248-8CB14EC92B0E}" presName="parTxOnly" presStyleLbl="node1" presStyleIdx="0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A4F75B-A1BD-46A9-9C19-7FF5FB677CD3}" type="pres">
      <dgm:prSet presAssocID="{15CD5D2C-EE38-4537-B92A-30C3E84E76E0}" presName="parSpace" presStyleCnt="0"/>
      <dgm:spPr/>
    </dgm:pt>
    <dgm:pt modelId="{8B839C82-81C8-4ED1-8ACB-CE69270BD245}" type="pres">
      <dgm:prSet presAssocID="{BB05F681-4726-4964-A8C7-E191DFC6B2AC}" presName="parTxOnly" presStyleLbl="node1" presStyleIdx="1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739D92-BE9D-442C-AF71-62264B4DEC89}" type="pres">
      <dgm:prSet presAssocID="{200A7C25-16C6-4690-825D-0AB03CF6787F}" presName="parSpace" presStyleCnt="0"/>
      <dgm:spPr/>
    </dgm:pt>
    <dgm:pt modelId="{B7F5908F-3CF4-41C1-B09A-CD58C3144F77}" type="pres">
      <dgm:prSet presAssocID="{B907E61D-B19E-48FD-A099-5AEE57DD276D}" presName="parTxOnly" presStyleLbl="node1" presStyleIdx="2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9EAC08-7B49-45BC-9B42-A64D17C29375}" type="pres">
      <dgm:prSet presAssocID="{24294572-0BFB-43A5-BB4A-35F121E4593C}" presName="parSpace" presStyleCnt="0"/>
      <dgm:spPr/>
    </dgm:pt>
    <dgm:pt modelId="{2C0E2CD6-6EE9-4700-9CE6-1FE2D7378B77}" type="pres">
      <dgm:prSet presAssocID="{B636BA36-9958-49BE-B337-C7FA43A59924}" presName="parTxOnly" presStyleLbl="node1" presStyleIdx="3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23F7B1-7B74-41BA-BED8-C79814CCB5AC}" type="pres">
      <dgm:prSet presAssocID="{C2962787-D3C7-4995-BB82-073034558E9B}" presName="parSpace" presStyleCnt="0"/>
      <dgm:spPr/>
    </dgm:pt>
    <dgm:pt modelId="{DD90E140-E3A6-4D01-AB4A-FFF96A688356}" type="pres">
      <dgm:prSet presAssocID="{68724D75-1E4E-4E55-B6BC-DA3B8C0BE975}" presName="parTxOnly" presStyleLbl="node1" presStyleIdx="4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6AD62-64A0-40A9-83DC-44809F4F870C}" type="pres">
      <dgm:prSet presAssocID="{72753294-9DD2-4A74-9FF1-9F347DFA9BDB}" presName="parSpace" presStyleCnt="0"/>
      <dgm:spPr/>
    </dgm:pt>
    <dgm:pt modelId="{BA97140D-AA53-44E2-804B-FC2E0588DA02}" type="pres">
      <dgm:prSet presAssocID="{5CBD65D0-E599-4DBD-8349-B56644312EFF}" presName="parTxOnly" presStyleLbl="node1" presStyleIdx="5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CF1D23-52B7-44A3-A125-93FF41E63CBD}" type="pres">
      <dgm:prSet presAssocID="{67537886-1D4E-43F3-B609-DF6AD2650ABB}" presName="parSpace" presStyleCnt="0"/>
      <dgm:spPr/>
    </dgm:pt>
    <dgm:pt modelId="{16ABD2BF-81BC-42E7-8118-AAC9E62125DB}" type="pres">
      <dgm:prSet presAssocID="{DA299A3D-EA38-43C1-9613-F5B5D7E8A62B}" presName="parTxOnly" presStyleLbl="node1" presStyleIdx="6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069AFB-D09F-42D9-8A43-02925F1ACDA8}" type="pres">
      <dgm:prSet presAssocID="{FDD3E590-0670-4F69-9340-7A0B2F6CDAE2}" presName="parSpace" presStyleCnt="0"/>
      <dgm:spPr/>
    </dgm:pt>
    <dgm:pt modelId="{B3FC6294-F969-4A66-B505-6B8A25027CBD}" type="pres">
      <dgm:prSet presAssocID="{860AE604-C900-4836-BACF-FFE437855708}" presName="parTxOnly" presStyleLbl="node1" presStyleIdx="7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3DA77-47F7-4257-A36A-C26CF9E72095}" type="pres">
      <dgm:prSet presAssocID="{F2B4516A-1035-4CA2-90F4-7EF2A36816DA}" presName="parSpace" presStyleCnt="0"/>
      <dgm:spPr/>
    </dgm:pt>
    <dgm:pt modelId="{26FB8468-F79B-4221-AFF1-3C1B1959654C}" type="pres">
      <dgm:prSet presAssocID="{08B44C91-4A99-4B1D-B59E-C27436442111}" presName="parTxOnly" presStyleLbl="node1" presStyleIdx="8" presStyleCnt="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5D1E0AE-0ABE-4A9B-BDE9-2EFA1F42F395}" srcId="{20599C7C-7F8A-423E-8143-961407FF1E08}" destId="{5CBD65D0-E599-4DBD-8349-B56644312EFF}" srcOrd="5" destOrd="0" parTransId="{BDFE65AB-03F2-4D7E-B965-3BD171555980}" sibTransId="{67537886-1D4E-43F3-B609-DF6AD2650ABB}"/>
    <dgm:cxn modelId="{873C6326-DD71-4770-ADBF-0A2ACE3AE1EA}" type="presOf" srcId="{20599C7C-7F8A-423E-8143-961407FF1E08}" destId="{69459DE5-1DF1-4CDD-B3FA-E78B55A65068}" srcOrd="0" destOrd="0" presId="urn:microsoft.com/office/officeart/2005/8/layout/hChevron3"/>
    <dgm:cxn modelId="{177C302D-C83F-4C1D-9A14-78E2B2CCC164}" type="presOf" srcId="{5CBD65D0-E599-4DBD-8349-B56644312EFF}" destId="{BA97140D-AA53-44E2-804B-FC2E0588DA02}" srcOrd="0" destOrd="0" presId="urn:microsoft.com/office/officeart/2005/8/layout/hChevron3"/>
    <dgm:cxn modelId="{10A3DE0D-6076-4030-8156-223790013EE2}" srcId="{20599C7C-7F8A-423E-8143-961407FF1E08}" destId="{DA299A3D-EA38-43C1-9613-F5B5D7E8A62B}" srcOrd="6" destOrd="0" parTransId="{0AD1EB92-F4FE-4626-800B-5CE3E79F2D6A}" sibTransId="{FDD3E590-0670-4F69-9340-7A0B2F6CDAE2}"/>
    <dgm:cxn modelId="{11EC8D1A-3F20-4693-B458-C722C8C5C44E}" srcId="{20599C7C-7F8A-423E-8143-961407FF1E08}" destId="{B907E61D-B19E-48FD-A099-5AEE57DD276D}" srcOrd="2" destOrd="0" parTransId="{23543F48-E9E9-4307-BF0D-59B21F82AB15}" sibTransId="{24294572-0BFB-43A5-BB4A-35F121E4593C}"/>
    <dgm:cxn modelId="{DC94599C-0E1D-4BA7-A0EE-7A8F73A6B61F}" srcId="{20599C7C-7F8A-423E-8143-961407FF1E08}" destId="{BB05F681-4726-4964-A8C7-E191DFC6B2AC}" srcOrd="1" destOrd="0" parTransId="{F0C29C2F-ADA2-41EC-8790-32122DF5FF80}" sibTransId="{200A7C25-16C6-4690-825D-0AB03CF6787F}"/>
    <dgm:cxn modelId="{E54C6A49-B4CA-49F1-80E8-93A5C1974EBF}" type="presOf" srcId="{B636BA36-9958-49BE-B337-C7FA43A59924}" destId="{2C0E2CD6-6EE9-4700-9CE6-1FE2D7378B77}" srcOrd="0" destOrd="0" presId="urn:microsoft.com/office/officeart/2005/8/layout/hChevron3"/>
    <dgm:cxn modelId="{448E7F3E-DE26-41E8-A5B4-D693A56593E5}" srcId="{20599C7C-7F8A-423E-8143-961407FF1E08}" destId="{08B44C91-4A99-4B1D-B59E-C27436442111}" srcOrd="8" destOrd="0" parTransId="{52D4272E-25A1-4ED3-9AF0-963410254325}" sibTransId="{EF39E99E-BA4E-47E9-B47A-F2858BF0E9EF}"/>
    <dgm:cxn modelId="{657CFB69-DEC5-4E27-806B-1B1A846ED2B4}" srcId="{20599C7C-7F8A-423E-8143-961407FF1E08}" destId="{68724D75-1E4E-4E55-B6BC-DA3B8C0BE975}" srcOrd="4" destOrd="0" parTransId="{C9769000-5EE3-4C08-8CCC-FCFBF1FE77C8}" sibTransId="{72753294-9DD2-4A74-9FF1-9F347DFA9BDB}"/>
    <dgm:cxn modelId="{A93CDD65-4893-4C5F-B7B0-B7E167ED5F31}" type="presOf" srcId="{B907E61D-B19E-48FD-A099-5AEE57DD276D}" destId="{B7F5908F-3CF4-41C1-B09A-CD58C3144F77}" srcOrd="0" destOrd="0" presId="urn:microsoft.com/office/officeart/2005/8/layout/hChevron3"/>
    <dgm:cxn modelId="{2C63749D-0C8C-4640-91A0-CBDC48C8553A}" type="presOf" srcId="{68724D75-1E4E-4E55-B6BC-DA3B8C0BE975}" destId="{DD90E140-E3A6-4D01-AB4A-FFF96A688356}" srcOrd="0" destOrd="0" presId="urn:microsoft.com/office/officeart/2005/8/layout/hChevron3"/>
    <dgm:cxn modelId="{2496A3FB-864F-419F-850B-1CFFCA09E2FF}" srcId="{20599C7C-7F8A-423E-8143-961407FF1E08}" destId="{B636BA36-9958-49BE-B337-C7FA43A59924}" srcOrd="3" destOrd="0" parTransId="{AE04EC96-926D-458F-9EAD-B1F0F2BCBA5A}" sibTransId="{C2962787-D3C7-4995-BB82-073034558E9B}"/>
    <dgm:cxn modelId="{83677834-3A84-47C7-A60B-FAA524D2481D}" srcId="{20599C7C-7F8A-423E-8143-961407FF1E08}" destId="{B0F99A95-FFDD-41AB-A248-8CB14EC92B0E}" srcOrd="0" destOrd="0" parTransId="{E44C0BE8-7816-4C5A-8B49-9ABA5FC8616E}" sibTransId="{15CD5D2C-EE38-4537-B92A-30C3E84E76E0}"/>
    <dgm:cxn modelId="{B75BE8CA-9DAB-4CD9-8325-8C6C55AF889E}" type="presOf" srcId="{860AE604-C900-4836-BACF-FFE437855708}" destId="{B3FC6294-F969-4A66-B505-6B8A25027CBD}" srcOrd="0" destOrd="0" presId="urn:microsoft.com/office/officeart/2005/8/layout/hChevron3"/>
    <dgm:cxn modelId="{143ABB29-FDD3-4069-8180-E01FEC049C9D}" type="presOf" srcId="{DA299A3D-EA38-43C1-9613-F5B5D7E8A62B}" destId="{16ABD2BF-81BC-42E7-8118-AAC9E62125DB}" srcOrd="0" destOrd="0" presId="urn:microsoft.com/office/officeart/2005/8/layout/hChevron3"/>
    <dgm:cxn modelId="{EB256C41-4E3B-489E-B4CA-4F6A2F50054B}" type="presOf" srcId="{B0F99A95-FFDD-41AB-A248-8CB14EC92B0E}" destId="{E793EEC8-8D33-4F8E-B625-F9B4E1C60A4F}" srcOrd="0" destOrd="0" presId="urn:microsoft.com/office/officeart/2005/8/layout/hChevron3"/>
    <dgm:cxn modelId="{CC20CACB-25C7-4C3B-A781-D537BF9628D9}" srcId="{20599C7C-7F8A-423E-8143-961407FF1E08}" destId="{860AE604-C900-4836-BACF-FFE437855708}" srcOrd="7" destOrd="0" parTransId="{05E7F4EE-5FD8-412A-AD8D-46765B6E10CB}" sibTransId="{F2B4516A-1035-4CA2-90F4-7EF2A36816DA}"/>
    <dgm:cxn modelId="{6CD37638-2A59-4DC5-AEDC-B9E972122B30}" type="presOf" srcId="{08B44C91-4A99-4B1D-B59E-C27436442111}" destId="{26FB8468-F79B-4221-AFF1-3C1B1959654C}" srcOrd="0" destOrd="0" presId="urn:microsoft.com/office/officeart/2005/8/layout/hChevron3"/>
    <dgm:cxn modelId="{AD1984D9-974F-476D-A3A6-09CC9F925D43}" type="presOf" srcId="{BB05F681-4726-4964-A8C7-E191DFC6B2AC}" destId="{8B839C82-81C8-4ED1-8ACB-CE69270BD245}" srcOrd="0" destOrd="0" presId="urn:microsoft.com/office/officeart/2005/8/layout/hChevron3"/>
    <dgm:cxn modelId="{61C07FC0-E7A3-4540-825C-07D4008997DC}" type="presParOf" srcId="{69459DE5-1DF1-4CDD-B3FA-E78B55A65068}" destId="{E793EEC8-8D33-4F8E-B625-F9B4E1C60A4F}" srcOrd="0" destOrd="0" presId="urn:microsoft.com/office/officeart/2005/8/layout/hChevron3"/>
    <dgm:cxn modelId="{00592E32-395B-4140-AF98-0543F849186C}" type="presParOf" srcId="{69459DE5-1DF1-4CDD-B3FA-E78B55A65068}" destId="{B7A4F75B-A1BD-46A9-9C19-7FF5FB677CD3}" srcOrd="1" destOrd="0" presId="urn:microsoft.com/office/officeart/2005/8/layout/hChevron3"/>
    <dgm:cxn modelId="{8CB87C7E-B9BF-4F7C-BB6B-6F59CA0F9CF9}" type="presParOf" srcId="{69459DE5-1DF1-4CDD-B3FA-E78B55A65068}" destId="{8B839C82-81C8-4ED1-8ACB-CE69270BD245}" srcOrd="2" destOrd="0" presId="urn:microsoft.com/office/officeart/2005/8/layout/hChevron3"/>
    <dgm:cxn modelId="{34567493-53AB-44B4-9742-174B180117C8}" type="presParOf" srcId="{69459DE5-1DF1-4CDD-B3FA-E78B55A65068}" destId="{94739D92-BE9D-442C-AF71-62264B4DEC89}" srcOrd="3" destOrd="0" presId="urn:microsoft.com/office/officeart/2005/8/layout/hChevron3"/>
    <dgm:cxn modelId="{0AE0E694-B9CE-4361-9364-46357C9EE333}" type="presParOf" srcId="{69459DE5-1DF1-4CDD-B3FA-E78B55A65068}" destId="{B7F5908F-3CF4-41C1-B09A-CD58C3144F77}" srcOrd="4" destOrd="0" presId="urn:microsoft.com/office/officeart/2005/8/layout/hChevron3"/>
    <dgm:cxn modelId="{1EBF24D0-7679-43DF-86B9-55A2C153C750}" type="presParOf" srcId="{69459DE5-1DF1-4CDD-B3FA-E78B55A65068}" destId="{709EAC08-7B49-45BC-9B42-A64D17C29375}" srcOrd="5" destOrd="0" presId="urn:microsoft.com/office/officeart/2005/8/layout/hChevron3"/>
    <dgm:cxn modelId="{0678271C-7CCB-4D90-9791-5A86B1B63C67}" type="presParOf" srcId="{69459DE5-1DF1-4CDD-B3FA-E78B55A65068}" destId="{2C0E2CD6-6EE9-4700-9CE6-1FE2D7378B77}" srcOrd="6" destOrd="0" presId="urn:microsoft.com/office/officeart/2005/8/layout/hChevron3"/>
    <dgm:cxn modelId="{9F954A14-ADBC-48C6-AE36-313A042067E9}" type="presParOf" srcId="{69459DE5-1DF1-4CDD-B3FA-E78B55A65068}" destId="{6E23F7B1-7B74-41BA-BED8-C79814CCB5AC}" srcOrd="7" destOrd="0" presId="urn:microsoft.com/office/officeart/2005/8/layout/hChevron3"/>
    <dgm:cxn modelId="{C08706D1-0F72-4639-8F13-A17459CD1B2D}" type="presParOf" srcId="{69459DE5-1DF1-4CDD-B3FA-E78B55A65068}" destId="{DD90E140-E3A6-4D01-AB4A-FFF96A688356}" srcOrd="8" destOrd="0" presId="urn:microsoft.com/office/officeart/2005/8/layout/hChevron3"/>
    <dgm:cxn modelId="{AC65581D-D9F0-4D21-B23F-6D9F810390D7}" type="presParOf" srcId="{69459DE5-1DF1-4CDD-B3FA-E78B55A65068}" destId="{03C6AD62-64A0-40A9-83DC-44809F4F870C}" srcOrd="9" destOrd="0" presId="urn:microsoft.com/office/officeart/2005/8/layout/hChevron3"/>
    <dgm:cxn modelId="{B22A58FD-224F-4FC0-8926-3A0582191548}" type="presParOf" srcId="{69459DE5-1DF1-4CDD-B3FA-E78B55A65068}" destId="{BA97140D-AA53-44E2-804B-FC2E0588DA02}" srcOrd="10" destOrd="0" presId="urn:microsoft.com/office/officeart/2005/8/layout/hChevron3"/>
    <dgm:cxn modelId="{F94D3601-A8C7-4021-B30D-A68BB2AE518D}" type="presParOf" srcId="{69459DE5-1DF1-4CDD-B3FA-E78B55A65068}" destId="{DBCF1D23-52B7-44A3-A125-93FF41E63CBD}" srcOrd="11" destOrd="0" presId="urn:microsoft.com/office/officeart/2005/8/layout/hChevron3"/>
    <dgm:cxn modelId="{60A4912D-22EC-443F-8A7D-4105FB775528}" type="presParOf" srcId="{69459DE5-1DF1-4CDD-B3FA-E78B55A65068}" destId="{16ABD2BF-81BC-42E7-8118-AAC9E62125DB}" srcOrd="12" destOrd="0" presId="urn:microsoft.com/office/officeart/2005/8/layout/hChevron3"/>
    <dgm:cxn modelId="{4B278880-39B0-477B-AC66-8A92348E193D}" type="presParOf" srcId="{69459DE5-1DF1-4CDD-B3FA-E78B55A65068}" destId="{1A069AFB-D09F-42D9-8A43-02925F1ACDA8}" srcOrd="13" destOrd="0" presId="urn:microsoft.com/office/officeart/2005/8/layout/hChevron3"/>
    <dgm:cxn modelId="{A90E8011-BB7D-46CB-8516-B3D986BFADB9}" type="presParOf" srcId="{69459DE5-1DF1-4CDD-B3FA-E78B55A65068}" destId="{B3FC6294-F969-4A66-B505-6B8A25027CBD}" srcOrd="14" destOrd="0" presId="urn:microsoft.com/office/officeart/2005/8/layout/hChevron3"/>
    <dgm:cxn modelId="{A2226177-9D1E-4F44-9238-B34FAEF135FC}" type="presParOf" srcId="{69459DE5-1DF1-4CDD-B3FA-E78B55A65068}" destId="{1B43DA77-47F7-4257-A36A-C26CF9E72095}" srcOrd="15" destOrd="0" presId="urn:microsoft.com/office/officeart/2005/8/layout/hChevron3"/>
    <dgm:cxn modelId="{AA33193A-1830-434E-832B-752AB16E97BF}" type="presParOf" srcId="{69459DE5-1DF1-4CDD-B3FA-E78B55A65068}" destId="{26FB8468-F79B-4221-AFF1-3C1B1959654C}" srcOrd="16" destOrd="0" presId="urn:microsoft.com/office/officeart/2005/8/layout/hChevron3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EE9BA-9FD6-4C50-9226-C877C24CE431}" type="datetimeFigureOut">
              <a:rPr lang="en-US" smtClean="0"/>
              <a:pPr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F2646-0A0F-45D4-B247-0BE2BE49534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7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6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7772400" cy="1470025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</a:rPr>
              <a:t>Computer Vision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DL based Solution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0" y="0"/>
          <a:ext cx="9144000" cy="500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0" y="0"/>
          <a:ext cx="9144000" cy="500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 2"/>
          <p:cNvSpPr/>
          <p:nvPr/>
        </p:nvSpPr>
        <p:spPr>
          <a:xfrm>
            <a:off x="0" y="1071546"/>
            <a:ext cx="9144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latin typeface="+mj-lt"/>
              </a:rPr>
              <a:t>Problem Statement </a:t>
            </a:r>
          </a:p>
          <a:p>
            <a:endParaRPr lang="en-US" sz="2000" b="1" dirty="0">
              <a:latin typeface="+mj-lt"/>
            </a:endParaRPr>
          </a:p>
          <a:p>
            <a:endParaRPr lang="en-US" sz="2000" dirty="0" smtClean="0">
              <a:latin typeface="+mj-lt"/>
            </a:endParaRPr>
          </a:p>
          <a:p>
            <a:r>
              <a:rPr lang="en-US" sz="2000" dirty="0" smtClean="0">
                <a:latin typeface="+mj-lt"/>
              </a:rPr>
              <a:t>	Image chips extracted from Planet satellite Imagery and labeled with either a "ship" or "no-ship" classification depending on whether the respective image contains a ship or no. In future, there is a need for using an algorithm which could identify the presence of ship in these images which would lead to a cascading decision in one of the sub system/s in the landscape.</a:t>
            </a:r>
            <a:endParaRPr lang="en-US" sz="2000" dirty="0">
              <a:latin typeface="+mj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2238396" y="4786322"/>
            <a:ext cx="762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 descr="C:\Users\Admin\Documents\Data Science\CV-2 term project\ship_images\ship_images\ship\1__20160710_182140_0c78__-122.34522711598994_37.750303025017715.png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3024182" y="4786322"/>
            <a:ext cx="762000" cy="762000"/>
          </a:xfrm>
          <a:prstGeom prst="rect">
            <a:avLst/>
          </a:prstGeom>
          <a:noFill/>
        </p:spPr>
      </p:pic>
      <p:pic>
        <p:nvPicPr>
          <p:cNvPr id="1030" name="Picture 6" descr="C:\Users\Admin\Documents\Data Science\CV-2 term project\ship_images\ship_images\ship\1__20170106_180851_0e30__-122.34116575109421_37.739789096293265.png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3810000" y="4786322"/>
            <a:ext cx="762000" cy="762000"/>
          </a:xfrm>
          <a:prstGeom prst="rect">
            <a:avLst/>
          </a:prstGeom>
          <a:noFill/>
        </p:spPr>
      </p:pic>
      <p:pic>
        <p:nvPicPr>
          <p:cNvPr id="1031" name="Picture 7" descr="C:\Users\Admin\Documents\Data Science\CV-2 term project\ship_images\ship_images\no-ship\0__20150830_000652_1_0b07__-122.27654713066907_37.77410158935401.png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4595818" y="4786322"/>
            <a:ext cx="762000" cy="762000"/>
          </a:xfrm>
          <a:prstGeom prst="rect">
            <a:avLst/>
          </a:prstGeom>
          <a:noFill/>
        </p:spPr>
      </p:pic>
      <p:pic>
        <p:nvPicPr>
          <p:cNvPr id="1032" name="Picture 8" descr="C:\Users\Admin\Documents\Data Science\CV-2 term project\ship_images\ship_images\no-ship\0__20160704_204348_0d05__-122.33323169412_37.75883429252433.png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5310198" y="4786322"/>
            <a:ext cx="762000" cy="762000"/>
          </a:xfrm>
          <a:prstGeom prst="rect">
            <a:avLst/>
          </a:prstGeom>
          <a:noFill/>
        </p:spPr>
      </p:pic>
      <p:pic>
        <p:nvPicPr>
          <p:cNvPr id="1033" name="Picture 9" descr="C:\Users\Admin\Documents\Data Science\CV-2 term project\ship_images\ship_images\no-ship\0__20160905_193458_0c37__-122.46381277841687_37.64028234913973.png"/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6096016" y="4786322"/>
            <a:ext cx="762000" cy="762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0" y="0"/>
          <a:ext cx="9144000" cy="500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0" y="500042"/>
          <a:ext cx="9144000" cy="57197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546"/>
                <a:gridCol w="6929454"/>
              </a:tblGrid>
              <a:tr h="28575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Hypothesis</a:t>
                      </a:r>
                      <a:endParaRPr lang="en-US" dirty="0"/>
                    </a:p>
                  </a:txBody>
                  <a:tcPr/>
                </a:tc>
              </a:tr>
              <a:tr h="205744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Image Size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Images should be standard size of 255 * 255 ??</a:t>
                      </a:r>
                    </a:p>
                  </a:txBody>
                  <a:tcPr/>
                </a:tc>
              </a:tr>
              <a:tr h="247656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Image Quality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It needs at least a 255 * 255 Image width * height to classify as a good quality image. </a:t>
                      </a:r>
                    </a:p>
                  </a:txBody>
                  <a:tcPr/>
                </a:tc>
              </a:tr>
              <a:tr h="214314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Centered Image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Images will not be centered at the middle, there will be processing required for the same.</a:t>
                      </a:r>
                    </a:p>
                  </a:txBody>
                  <a:tcPr/>
                </a:tc>
              </a:tr>
              <a:tr h="256226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Balance</a:t>
                      </a:r>
                      <a:r>
                        <a:rPr lang="en-US" sz="1100" baseline="0" dirty="0" smtClean="0"/>
                        <a:t>d Classes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count of labeled classes should be equal across all the classes.</a:t>
                      </a:r>
                    </a:p>
                  </a:txBody>
                  <a:tcPr/>
                </a:tc>
              </a:tr>
              <a:tr h="357190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Longitude</a:t>
                      </a:r>
                    </a:p>
                    <a:p>
                      <a:r>
                        <a:rPr lang="en-US" sz="1100" dirty="0" smtClean="0"/>
                        <a:t>Latitude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Satellite Images are dependent on the latitude and longitude of the  area.</a:t>
                      </a:r>
                    </a:p>
                  </a:txBody>
                  <a:tcPr/>
                </a:tc>
              </a:tr>
              <a:tr h="175264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Temporal</a:t>
                      </a:r>
                      <a:r>
                        <a:rPr lang="en-US" sz="1100" baseline="0" dirty="0" smtClean="0"/>
                        <a:t> Aspect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 data provided is dependent on the time of the day when the data is captured.</a:t>
                      </a:r>
                    </a:p>
                  </a:txBody>
                  <a:tcPr/>
                </a:tc>
              </a:tr>
              <a:tr h="214314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Aspect Ratio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Set of Images captured</a:t>
                      </a:r>
                      <a:r>
                        <a:rPr lang="en-US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might be varied in values.</a:t>
                      </a:r>
                      <a:endParaRPr lang="en-US" sz="11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14314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Continuous</a:t>
                      </a:r>
                      <a:r>
                        <a:rPr lang="en-US" sz="1100" baseline="0" dirty="0" smtClean="0"/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There</a:t>
                      </a:r>
                      <a:r>
                        <a:rPr lang="en-US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should be image dependency within the captured images for forming the analysis.</a:t>
                      </a:r>
                      <a:endParaRPr lang="en-US" sz="11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84788">
                <a:tc>
                  <a:txBody>
                    <a:bodyPr/>
                    <a:lstStyle/>
                    <a:p>
                      <a:r>
                        <a:rPr lang="en-US" sz="1100" baseline="0" dirty="0" smtClean="0"/>
                        <a:t>Incorrect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Captured</a:t>
                      </a:r>
                      <a:r>
                        <a:rPr lang="en-US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set of images might contain incorrectly Blank images, malformed images.</a:t>
                      </a:r>
                      <a:endParaRPr lang="en-US" sz="11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14314">
                <a:tc>
                  <a:txBody>
                    <a:bodyPr/>
                    <a:lstStyle/>
                    <a:p>
                      <a:r>
                        <a:rPr lang="en-US" sz="1100" baseline="0" dirty="0" smtClean="0"/>
                        <a:t>Unlabelled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Captured</a:t>
                      </a:r>
                      <a:r>
                        <a:rPr lang="en-US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set of images might contain incorrectly labeled images, missing images.</a:t>
                      </a:r>
                      <a:endParaRPr lang="en-US" sz="11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14314">
                <a:tc>
                  <a:txBody>
                    <a:bodyPr/>
                    <a:lstStyle/>
                    <a:p>
                      <a:r>
                        <a:rPr lang="en-US" sz="1100" baseline="0" dirty="0" smtClean="0"/>
                        <a:t>Source of Data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source of data used</a:t>
                      </a:r>
                      <a:r>
                        <a:rPr lang="en-US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to capture the images is same for all the samples.</a:t>
                      </a:r>
                      <a:endParaRPr lang="en-US" sz="11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56226">
                <a:tc>
                  <a:txBody>
                    <a:bodyPr/>
                    <a:lstStyle/>
                    <a:p>
                      <a:r>
                        <a:rPr lang="en-US" sz="1100" baseline="0" dirty="0" smtClean="0"/>
                        <a:t>Volume of Input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volume of</a:t>
                      </a:r>
                      <a:r>
                        <a:rPr lang="en-US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data would be tremendous since the rate of capture is high from the satellite.</a:t>
                      </a:r>
                      <a:endParaRPr lang="en-US" sz="11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41948">
                <a:tc>
                  <a:txBody>
                    <a:bodyPr/>
                    <a:lstStyle/>
                    <a:p>
                      <a:r>
                        <a:rPr lang="en-US" sz="1100" baseline="0" dirty="0" smtClean="0"/>
                        <a:t>No. of channels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Captured</a:t>
                      </a:r>
                      <a:r>
                        <a:rPr lang="en-US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images should be having 3 channels – Red, Green, Blue (RGB)</a:t>
                      </a:r>
                      <a:endParaRPr lang="en-US" sz="11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12422">
                <a:tc>
                  <a:txBody>
                    <a:bodyPr/>
                    <a:lstStyle/>
                    <a:p>
                      <a:r>
                        <a:rPr lang="en-US" sz="1100" baseline="0" dirty="0" smtClean="0"/>
                        <a:t>Format of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Captured</a:t>
                      </a:r>
                      <a:r>
                        <a:rPr lang="en-US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images should be either of one of the standard images formats - .jpg/.png </a:t>
                      </a:r>
                      <a:endParaRPr lang="en-US" sz="11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54334">
                <a:tc>
                  <a:txBody>
                    <a:bodyPr/>
                    <a:lstStyle/>
                    <a:p>
                      <a:r>
                        <a:rPr lang="en-US" sz="1100" baseline="0" dirty="0" smtClean="0"/>
                        <a:t>Image Metadata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Metadata</a:t>
                      </a:r>
                      <a:r>
                        <a:rPr lang="en-US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supporting image is provided as part of dataset.</a:t>
                      </a:r>
                      <a:endParaRPr lang="en-US" sz="11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57190">
                <a:tc>
                  <a:txBody>
                    <a:bodyPr/>
                    <a:lstStyle/>
                    <a:p>
                      <a:r>
                        <a:rPr lang="en-US" sz="1100" baseline="0" dirty="0" smtClean="0"/>
                        <a:t>Metrics for  Evaluation of Model 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Suitable metrics</a:t>
                      </a:r>
                      <a:r>
                        <a:rPr lang="en-US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could be used for evaluating the performance of the mode.</a:t>
                      </a:r>
                      <a:endParaRPr lang="en-US" sz="11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32454">
                <a:tc>
                  <a:txBody>
                    <a:bodyPr/>
                    <a:lstStyle/>
                    <a:p>
                      <a:r>
                        <a:rPr lang="en-US" sz="1100" baseline="0" dirty="0" smtClean="0"/>
                        <a:t>Impact of time zone on capturing of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Satellite</a:t>
                      </a:r>
                      <a:r>
                        <a:rPr lang="en-US" sz="11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operates from outside of earth atmosphere, does the changing time zone and day time affects the quality of captured data.</a:t>
                      </a:r>
                      <a:endParaRPr lang="en-US" sz="11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41004">
                <a:tc>
                  <a:txBody>
                    <a:bodyPr/>
                    <a:lstStyle/>
                    <a:p>
                      <a:r>
                        <a:rPr lang="en-US" sz="1100" baseline="0" dirty="0" smtClean="0"/>
                        <a:t>Deployment Aspects of the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1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Model might be deployed in the online or batch mode.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0" y="0"/>
          <a:ext cx="9144000" cy="500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" y="428605"/>
          <a:ext cx="9143999" cy="64293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0231"/>
                <a:gridCol w="4071966"/>
                <a:gridCol w="3071802"/>
              </a:tblGrid>
              <a:tr h="37337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Hypothesis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Validation</a:t>
                      </a:r>
                      <a:endParaRPr lang="en-US" dirty="0"/>
                    </a:p>
                  </a:txBody>
                  <a:tcPr/>
                </a:tc>
              </a:tr>
              <a:tr h="233357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Image Size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Images should be standard size of 255 * 255 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Image size – 80 * 80(constant) </a:t>
                      </a:r>
                    </a:p>
                  </a:txBody>
                  <a:tcPr/>
                </a:tc>
              </a:tr>
              <a:tr h="373371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Image Quality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It needs at least a 255 * 255 Image width * height to classify as a good quality image.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 quality – below average</a:t>
                      </a:r>
                    </a:p>
                  </a:txBody>
                  <a:tcPr/>
                </a:tc>
              </a:tr>
              <a:tr h="373371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Centered Image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Images will not be centered at the middle, there will be processing required for the same.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 is centered in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middle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33357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Balance</a:t>
                      </a:r>
                      <a:r>
                        <a:rPr lang="en-US" sz="900" baseline="0" dirty="0" smtClean="0"/>
                        <a:t>d Classes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count of labeled classes should be equal across all the classes.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Imbalance two class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dataset</a:t>
                      </a:r>
                    </a:p>
                  </a:txBody>
                  <a:tcPr/>
                </a:tc>
              </a:tr>
              <a:tr h="373371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Longitude</a:t>
                      </a:r>
                    </a:p>
                    <a:p>
                      <a:r>
                        <a:rPr lang="en-US" sz="900" dirty="0" smtClean="0"/>
                        <a:t>Latitude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Satellite Images are dependent on the latitude and longitude of the  area.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Longitude/Latitude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have no impact 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3371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Temporal</a:t>
                      </a:r>
                      <a:r>
                        <a:rPr lang="en-US" sz="900" baseline="0" dirty="0" smtClean="0"/>
                        <a:t> Aspect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 data provided is dependent on the time of the day when the data is captured.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Captured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images are independent of time.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15783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Aspect Ratio</a:t>
                      </a:r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Set of Images captured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might be varied in values.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Captured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images are of equal width and height i.e. 80 pixels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3371">
                <a:tc>
                  <a:txBody>
                    <a:bodyPr/>
                    <a:lstStyle/>
                    <a:p>
                      <a:r>
                        <a:rPr lang="en-US" sz="900" dirty="0" smtClean="0"/>
                        <a:t>Continuous</a:t>
                      </a:r>
                      <a:r>
                        <a:rPr lang="en-US" sz="900" baseline="0" dirty="0" smtClean="0"/>
                        <a:t>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There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should be image dependency within the captured images for forming the analysis.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It Is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stationary or offline mode analysis of captured images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3371">
                <a:tc>
                  <a:txBody>
                    <a:bodyPr/>
                    <a:lstStyle/>
                    <a:p>
                      <a:r>
                        <a:rPr lang="en-US" sz="900" baseline="0" dirty="0" smtClean="0"/>
                        <a:t>Incorrect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Captured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set of images might contain Blank images, malformed images.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 images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are properly captured as per their respective specifications.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33357">
                <a:tc>
                  <a:txBody>
                    <a:bodyPr/>
                    <a:lstStyle/>
                    <a:p>
                      <a:r>
                        <a:rPr lang="en-US" sz="900" baseline="0" dirty="0" smtClean="0"/>
                        <a:t>Unlabelled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Captured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set of images might contain incorrectly labeled images, missing images.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All the labels are present for 4k images</a:t>
                      </a:r>
                    </a:p>
                  </a:txBody>
                  <a:tcPr/>
                </a:tc>
              </a:tr>
              <a:tr h="233357">
                <a:tc>
                  <a:txBody>
                    <a:bodyPr/>
                    <a:lstStyle/>
                    <a:p>
                      <a:r>
                        <a:rPr lang="en-US" sz="900" baseline="0" dirty="0" smtClean="0"/>
                        <a:t>Source of Data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source of data used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to capture the images is same for all the samples.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Yes,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the source is same.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3371">
                <a:tc>
                  <a:txBody>
                    <a:bodyPr/>
                    <a:lstStyle/>
                    <a:p>
                      <a:r>
                        <a:rPr lang="en-US" sz="900" baseline="0" dirty="0" smtClean="0"/>
                        <a:t>Volume of Input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volume of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data would be tremendous since the rate of capture is high from the satellite.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 k images – 1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k for ship containing and remaining no ship containing.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233357">
                <a:tc>
                  <a:txBody>
                    <a:bodyPr/>
                    <a:lstStyle/>
                    <a:p>
                      <a:r>
                        <a:rPr lang="en-US" sz="900" baseline="0" dirty="0" smtClean="0"/>
                        <a:t>No. of channels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Captured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images should be having 3 channels – Red, Green, Blue (RGB)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RGB images.</a:t>
                      </a:r>
                    </a:p>
                  </a:txBody>
                  <a:tcPr/>
                </a:tc>
              </a:tr>
              <a:tr h="233357">
                <a:tc>
                  <a:txBody>
                    <a:bodyPr/>
                    <a:lstStyle/>
                    <a:p>
                      <a:r>
                        <a:rPr lang="en-US" sz="900" baseline="0" dirty="0" smtClean="0"/>
                        <a:t>Format of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Captured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images should be either of one of the standard images formats - .jpg/.png 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PNG</a:t>
                      </a:r>
                    </a:p>
                  </a:txBody>
                  <a:tcPr/>
                </a:tc>
              </a:tr>
              <a:tr h="373371">
                <a:tc>
                  <a:txBody>
                    <a:bodyPr/>
                    <a:lstStyle/>
                    <a:p>
                      <a:r>
                        <a:rPr lang="en-US" sz="900" baseline="0" dirty="0" smtClean="0"/>
                        <a:t>Image Metadata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Metadata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supporting image is provided as part of dataset.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There are few other variables captured like Longitude/Latitude/id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etc.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6219">
                <a:tc>
                  <a:txBody>
                    <a:bodyPr/>
                    <a:lstStyle/>
                    <a:p>
                      <a:r>
                        <a:rPr lang="en-US" sz="900" baseline="0" dirty="0" smtClean="0"/>
                        <a:t>Metrics for  Evaluation of Model 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Suitable metrics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could be used for evaluating the performance of the mode.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Since this is a binary classification problem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Accuracy and Loss is used for measuring the performance of the built model versions.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13458">
                <a:tc>
                  <a:txBody>
                    <a:bodyPr/>
                    <a:lstStyle/>
                    <a:p>
                      <a:r>
                        <a:rPr lang="en-US" sz="900" baseline="0" dirty="0" smtClean="0"/>
                        <a:t>Impact of time zone on capturing of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Satellite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operates from outside of earth atmosphere, does the changing time zone and day time affects the quality of captured data.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 Impact as notified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in the problem statement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413458">
                <a:tc>
                  <a:txBody>
                    <a:bodyPr/>
                    <a:lstStyle/>
                    <a:p>
                      <a:r>
                        <a:rPr lang="en-US" sz="900" baseline="0" dirty="0" smtClean="0"/>
                        <a:t>Deployment Aspects of the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Model might be deployed in the online or batch mode.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9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This would</a:t>
                      </a:r>
                      <a:r>
                        <a:rPr lang="en-US" sz="9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be batch mode analysis.</a:t>
                      </a:r>
                      <a:endParaRPr lang="en-US" sz="9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0" y="0"/>
          <a:ext cx="9144000" cy="500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0" y="0"/>
          <a:ext cx="9144000" cy="500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214282" y="571481"/>
          <a:ext cx="8715436" cy="6108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9558"/>
                <a:gridCol w="2892939"/>
                <a:gridCol w="2892939"/>
              </a:tblGrid>
              <a:tr h="35081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Remarks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0817"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Descriptive Statistics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Not Required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7173">
                <a:tc>
                  <a:txBody>
                    <a:bodyPr/>
                    <a:lstStyle/>
                    <a:p>
                      <a:r>
                        <a:rPr lang="en-US" dirty="0" smtClean="0"/>
                        <a:t>Interferential</a:t>
                      </a:r>
                      <a:r>
                        <a:rPr lang="en-US" baseline="0" dirty="0" smtClean="0"/>
                        <a:t> Statistics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NA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117297">
                <a:tc>
                  <a:txBody>
                    <a:bodyPr/>
                    <a:lstStyle/>
                    <a:p>
                      <a:r>
                        <a:rPr lang="en-US" dirty="0" smtClean="0"/>
                        <a:t>Variables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Image Name</a:t>
                      </a:r>
                    </a:p>
                    <a:p>
                      <a:r>
                        <a:rPr lang="en-US" dirty="0" smtClean="0"/>
                        <a:t>Image</a:t>
                      </a:r>
                      <a:r>
                        <a:rPr lang="en-US" baseline="0" dirty="0" smtClean="0"/>
                        <a:t> Label</a:t>
                      </a:r>
                    </a:p>
                    <a:p>
                      <a:r>
                        <a:rPr lang="en-US" baseline="0" dirty="0" smtClean="0"/>
                        <a:t>Serial Id.</a:t>
                      </a:r>
                    </a:p>
                    <a:p>
                      <a:r>
                        <a:rPr lang="en-US" baseline="0" dirty="0" smtClean="0"/>
                        <a:t>Longitude</a:t>
                      </a:r>
                    </a:p>
                    <a:p>
                      <a:r>
                        <a:rPr lang="en-US" baseline="0" dirty="0" smtClean="0"/>
                        <a:t>Latitude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68637">
                <a:tc>
                  <a:txBody>
                    <a:bodyPr/>
                    <a:lstStyle/>
                    <a:p>
                      <a:r>
                        <a:rPr lang="en-US" dirty="0" smtClean="0"/>
                        <a:t>Dependent </a:t>
                      </a:r>
                      <a:r>
                        <a:rPr lang="en-US" baseline="0" dirty="0" smtClean="0"/>
                        <a:t> Variable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Image</a:t>
                      </a:r>
                      <a:r>
                        <a:rPr lang="en-US" baseline="0" dirty="0" smtClean="0"/>
                        <a:t> Label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085879">
                <a:tc>
                  <a:txBody>
                    <a:bodyPr/>
                    <a:lstStyle/>
                    <a:p>
                      <a:r>
                        <a:rPr lang="en-US" dirty="0" smtClean="0"/>
                        <a:t>Independent Variable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Image Name</a:t>
                      </a:r>
                    </a:p>
                    <a:p>
                      <a:r>
                        <a:rPr lang="en-US" baseline="0" dirty="0" smtClean="0"/>
                        <a:t>Serial Id.</a:t>
                      </a:r>
                    </a:p>
                    <a:p>
                      <a:r>
                        <a:rPr lang="en-US" baseline="0" dirty="0" smtClean="0"/>
                        <a:t>Longitude</a:t>
                      </a:r>
                    </a:p>
                    <a:p>
                      <a:r>
                        <a:rPr lang="en-US" baseline="0" dirty="0" smtClean="0"/>
                        <a:t>Latitude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490577">
                <a:tc>
                  <a:txBody>
                    <a:bodyPr/>
                    <a:lstStyle/>
                    <a:p>
                      <a:r>
                        <a:rPr lang="en-US" dirty="0" smtClean="0"/>
                        <a:t>Variables </a:t>
                      </a:r>
                      <a:r>
                        <a:rPr lang="en-US" baseline="0" dirty="0" smtClean="0"/>
                        <a:t> Types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Image Name</a:t>
                      </a:r>
                    </a:p>
                    <a:p>
                      <a:r>
                        <a:rPr lang="en-US" dirty="0" smtClean="0"/>
                        <a:t>Image</a:t>
                      </a:r>
                      <a:r>
                        <a:rPr lang="en-US" baseline="0" dirty="0" smtClean="0"/>
                        <a:t> Label</a:t>
                      </a:r>
                    </a:p>
                    <a:p>
                      <a:r>
                        <a:rPr lang="en-US" baseline="0" dirty="0" smtClean="0"/>
                        <a:t>Serial Id.</a:t>
                      </a:r>
                    </a:p>
                    <a:p>
                      <a:r>
                        <a:rPr lang="en-US" baseline="0" dirty="0" smtClean="0"/>
                        <a:t>Longitude</a:t>
                      </a:r>
                    </a:p>
                    <a:p>
                      <a:r>
                        <a:rPr lang="en-US" baseline="0" dirty="0" smtClean="0"/>
                        <a:t>Latitude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</a:p>
                    <a:p>
                      <a:r>
                        <a:rPr lang="en-US" dirty="0" smtClean="0"/>
                        <a:t>Binary</a:t>
                      </a:r>
                    </a:p>
                    <a:p>
                      <a:r>
                        <a:rPr lang="en-US" dirty="0" smtClean="0"/>
                        <a:t>Float</a:t>
                      </a:r>
                    </a:p>
                    <a:p>
                      <a:r>
                        <a:rPr lang="en-US" dirty="0" smtClean="0"/>
                        <a:t>Float</a:t>
                      </a:r>
                    </a:p>
                    <a:p>
                      <a:r>
                        <a:rPr lang="en-US" dirty="0" smtClean="0"/>
                        <a:t>Float</a:t>
                      </a:r>
                      <a:endParaRPr lang="en-US" dirty="0"/>
                    </a:p>
                  </a:txBody>
                  <a:tcPr/>
                </a:tc>
              </a:tr>
              <a:tr h="500066">
                <a:tc>
                  <a:txBody>
                    <a:bodyPr/>
                    <a:lstStyle/>
                    <a:p>
                      <a:r>
                        <a:rPr lang="en-US" dirty="0" smtClean="0"/>
                        <a:t>Content type</a:t>
                      </a:r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 smtClean="0"/>
                        <a:t>Image</a:t>
                      </a:r>
                      <a:r>
                        <a:rPr lang="en-US" baseline="0" dirty="0" smtClean="0"/>
                        <a:t> – 80*80 Pixels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0" y="0"/>
          <a:ext cx="9144000" cy="500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0" y="0"/>
          <a:ext cx="9144000" cy="500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0" y="0"/>
          <a:ext cx="9144000" cy="500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1020</Words>
  <Application>Microsoft Office PowerPoint</Application>
  <PresentationFormat>On-screen Show (4:3)</PresentationFormat>
  <Paragraphs>215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Computer Vision DL based Solution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Vision DL based Solution</dc:title>
  <dc:creator>Admin</dc:creator>
  <cp:lastModifiedBy>Admin</cp:lastModifiedBy>
  <cp:revision>38</cp:revision>
  <dcterms:created xsi:type="dcterms:W3CDTF">2020-06-14T10:04:53Z</dcterms:created>
  <dcterms:modified xsi:type="dcterms:W3CDTF">2020-06-14T17:03:48Z</dcterms:modified>
</cp:coreProperties>
</file>

<file path=docProps/thumbnail.jpeg>
</file>